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304" r:id="rId3"/>
    <p:sldId id="297" r:id="rId4"/>
    <p:sldId id="317" r:id="rId5"/>
    <p:sldId id="318" r:id="rId6"/>
    <p:sldId id="319" r:id="rId7"/>
    <p:sldId id="260" r:id="rId8"/>
    <p:sldId id="294" r:id="rId9"/>
    <p:sldId id="320" r:id="rId10"/>
    <p:sldId id="307" r:id="rId11"/>
    <p:sldId id="308" r:id="rId12"/>
    <p:sldId id="296" r:id="rId13"/>
    <p:sldId id="299" r:id="rId14"/>
    <p:sldId id="303" r:id="rId15"/>
    <p:sldId id="316" r:id="rId16"/>
    <p:sldId id="305" r:id="rId17"/>
    <p:sldId id="306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1" r:id="rId26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1631F-9201-48D1-8EB3-16EC1E1233F4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809D76B-DE19-474E-BDDD-D8C1531AF2AC}">
      <dgm:prSet/>
      <dgm:spPr/>
      <dgm:t>
        <a:bodyPr/>
        <a:lstStyle/>
        <a:p>
          <a:pPr rtl="0"/>
          <a:r>
            <a:rPr lang="tr-TR" dirty="0" smtClean="0"/>
            <a:t>ÜST DÜZEY BECERİ ÖLÇEN SINAVLARA GEÇİŞ</a:t>
          </a:r>
          <a:endParaRPr lang="tr-TR" dirty="0"/>
        </a:p>
      </dgm:t>
    </dgm:pt>
    <dgm:pt modelId="{96A608F5-02A6-4C4A-86E9-D6F2CDD356CB}" type="parTrans" cxnId="{F6B490E6-008D-4938-983C-457780EB80E7}">
      <dgm:prSet/>
      <dgm:spPr/>
      <dgm:t>
        <a:bodyPr/>
        <a:lstStyle/>
        <a:p>
          <a:endParaRPr lang="tr-TR"/>
        </a:p>
      </dgm:t>
    </dgm:pt>
    <dgm:pt modelId="{C853467A-C077-4349-985B-535D9F6A5A67}" type="sibTrans" cxnId="{F6B490E6-008D-4938-983C-457780EB80E7}">
      <dgm:prSet/>
      <dgm:spPr/>
      <dgm:t>
        <a:bodyPr/>
        <a:lstStyle/>
        <a:p>
          <a:endParaRPr lang="tr-TR"/>
        </a:p>
      </dgm:t>
    </dgm:pt>
    <dgm:pt modelId="{1A22BF51-D26E-4095-B112-3C577072DDCC}">
      <dgm:prSet/>
      <dgm:spPr/>
      <dgm:t>
        <a:bodyPr/>
        <a:lstStyle/>
        <a:p>
          <a:r>
            <a:rPr lang="tr-TR" dirty="0" smtClean="0"/>
            <a:t>KAZANIM TEMELLİ SINAVLARDAN </a:t>
          </a:r>
          <a:endParaRPr lang="tr-TR" dirty="0"/>
        </a:p>
      </dgm:t>
    </dgm:pt>
    <dgm:pt modelId="{967CD629-66D9-423A-BF2A-B3C185AEE4F9}" type="parTrans" cxnId="{97FEB3BC-3DB2-4BDC-ACC1-B312213C6A94}">
      <dgm:prSet/>
      <dgm:spPr/>
      <dgm:t>
        <a:bodyPr/>
        <a:lstStyle/>
        <a:p>
          <a:endParaRPr lang="tr-TR"/>
        </a:p>
      </dgm:t>
    </dgm:pt>
    <dgm:pt modelId="{F51CB83E-0BD3-4CC7-B2E2-6B932C68C72C}" type="sibTrans" cxnId="{97FEB3BC-3DB2-4BDC-ACC1-B312213C6A94}">
      <dgm:prSet/>
      <dgm:spPr/>
      <dgm:t>
        <a:bodyPr/>
        <a:lstStyle/>
        <a:p>
          <a:endParaRPr lang="tr-TR"/>
        </a:p>
      </dgm:t>
    </dgm:pt>
    <dgm:pt modelId="{B7F9F214-39EF-4438-BB6E-BFA668A5732D}" type="pres">
      <dgm:prSet presAssocID="{4A71631F-9201-48D1-8EB3-16EC1E123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520FEF-45B0-4F39-AB18-90695A4B519B}" type="pres">
      <dgm:prSet presAssocID="{1A22BF51-D26E-4095-B112-3C577072DDC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2370F7-027D-421C-9933-F94B71B33219}" type="pres">
      <dgm:prSet presAssocID="{F51CB83E-0BD3-4CC7-B2E2-6B932C68C72C}" presName="sibTrans" presStyleLbl="sibTrans2D1" presStyleIdx="0" presStyleCnt="1"/>
      <dgm:spPr/>
      <dgm:t>
        <a:bodyPr/>
        <a:lstStyle/>
        <a:p>
          <a:endParaRPr lang="tr-TR"/>
        </a:p>
      </dgm:t>
    </dgm:pt>
    <dgm:pt modelId="{7E066412-8969-426C-8350-D0EC9CE2F1E3}" type="pres">
      <dgm:prSet presAssocID="{F51CB83E-0BD3-4CC7-B2E2-6B932C68C72C}" presName="connectorText" presStyleLbl="sibTrans2D1" presStyleIdx="0" presStyleCnt="1"/>
      <dgm:spPr/>
      <dgm:t>
        <a:bodyPr/>
        <a:lstStyle/>
        <a:p>
          <a:endParaRPr lang="tr-TR"/>
        </a:p>
      </dgm:t>
    </dgm:pt>
    <dgm:pt modelId="{1C7C4A25-1427-4DC5-9352-4DD0F6DC2DCD}" type="pres">
      <dgm:prSet presAssocID="{B809D76B-DE19-474E-BDDD-D8C1531AF2A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8D376C8-95D7-4397-94D1-01E90F4207D3}" type="presOf" srcId="{4A71631F-9201-48D1-8EB3-16EC1E1233F4}" destId="{B7F9F214-39EF-4438-BB6E-BFA668A5732D}" srcOrd="0" destOrd="0" presId="urn:microsoft.com/office/officeart/2005/8/layout/process1"/>
    <dgm:cxn modelId="{CAD594E5-B3F4-45ED-9089-41148C616C97}" type="presOf" srcId="{1A22BF51-D26E-4095-B112-3C577072DDCC}" destId="{B6520FEF-45B0-4F39-AB18-90695A4B519B}" srcOrd="0" destOrd="0" presId="urn:microsoft.com/office/officeart/2005/8/layout/process1"/>
    <dgm:cxn modelId="{97FEB3BC-3DB2-4BDC-ACC1-B312213C6A94}" srcId="{4A71631F-9201-48D1-8EB3-16EC1E1233F4}" destId="{1A22BF51-D26E-4095-B112-3C577072DDCC}" srcOrd="0" destOrd="0" parTransId="{967CD629-66D9-423A-BF2A-B3C185AEE4F9}" sibTransId="{F51CB83E-0BD3-4CC7-B2E2-6B932C68C72C}"/>
    <dgm:cxn modelId="{EAB441F3-33E6-4C61-B501-6C086BBA4EBC}" type="presOf" srcId="{B809D76B-DE19-474E-BDDD-D8C1531AF2AC}" destId="{1C7C4A25-1427-4DC5-9352-4DD0F6DC2DCD}" srcOrd="0" destOrd="0" presId="urn:microsoft.com/office/officeart/2005/8/layout/process1"/>
    <dgm:cxn modelId="{C5B65550-78D9-4F6C-A3F1-A3C1C81EE607}" type="presOf" srcId="{F51CB83E-0BD3-4CC7-B2E2-6B932C68C72C}" destId="{7E066412-8969-426C-8350-D0EC9CE2F1E3}" srcOrd="1" destOrd="0" presId="urn:microsoft.com/office/officeart/2005/8/layout/process1"/>
    <dgm:cxn modelId="{0B8D3E0D-4F30-4565-8FE4-FBA52D2A3BDD}" type="presOf" srcId="{F51CB83E-0BD3-4CC7-B2E2-6B932C68C72C}" destId="{7B2370F7-027D-421C-9933-F94B71B33219}" srcOrd="0" destOrd="0" presId="urn:microsoft.com/office/officeart/2005/8/layout/process1"/>
    <dgm:cxn modelId="{F6B490E6-008D-4938-983C-457780EB80E7}" srcId="{4A71631F-9201-48D1-8EB3-16EC1E1233F4}" destId="{B809D76B-DE19-474E-BDDD-D8C1531AF2AC}" srcOrd="1" destOrd="0" parTransId="{96A608F5-02A6-4C4A-86E9-D6F2CDD356CB}" sibTransId="{C853467A-C077-4349-985B-535D9F6A5A67}"/>
    <dgm:cxn modelId="{55B625F3-1305-4462-906E-76FADF16BE4C}" type="presParOf" srcId="{B7F9F214-39EF-4438-BB6E-BFA668A5732D}" destId="{B6520FEF-45B0-4F39-AB18-90695A4B519B}" srcOrd="0" destOrd="0" presId="urn:microsoft.com/office/officeart/2005/8/layout/process1"/>
    <dgm:cxn modelId="{0B985DAF-DD4E-47C2-9C78-10D015935F88}" type="presParOf" srcId="{B7F9F214-39EF-4438-BB6E-BFA668A5732D}" destId="{7B2370F7-027D-421C-9933-F94B71B33219}" srcOrd="1" destOrd="0" presId="urn:microsoft.com/office/officeart/2005/8/layout/process1"/>
    <dgm:cxn modelId="{25C01E9D-239C-4BFC-8A52-A1D4C74FDF4D}" type="presParOf" srcId="{7B2370F7-027D-421C-9933-F94B71B33219}" destId="{7E066412-8969-426C-8350-D0EC9CE2F1E3}" srcOrd="0" destOrd="0" presId="urn:microsoft.com/office/officeart/2005/8/layout/process1"/>
    <dgm:cxn modelId="{C4C0F988-362A-4E1A-875E-726821248E07}" type="presParOf" srcId="{B7F9F214-39EF-4438-BB6E-BFA668A5732D}" destId="{1C7C4A25-1427-4DC5-9352-4DD0F6DC2DC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F3A0C-5F68-4DAB-832D-6FA378EBBC9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9B42882-798A-420B-BC5F-E4CB4C7E7856}">
      <dgm:prSet phldrT="[Metin]"/>
      <dgm:spPr/>
      <dgm:t>
        <a:bodyPr/>
        <a:lstStyle/>
        <a:p>
          <a:r>
            <a:rPr lang="tr-TR" dirty="0" smtClean="0"/>
            <a:t>ÜST GRUP</a:t>
          </a:r>
          <a:endParaRPr lang="tr-TR" dirty="0"/>
        </a:p>
      </dgm:t>
    </dgm:pt>
    <dgm:pt modelId="{67EA897C-054D-4E25-9C6D-498EF8179C7C}" type="parTrans" cxnId="{90C2D468-DAE4-400C-BED8-F614983FA762}">
      <dgm:prSet/>
      <dgm:spPr/>
      <dgm:t>
        <a:bodyPr/>
        <a:lstStyle/>
        <a:p>
          <a:endParaRPr lang="tr-TR"/>
        </a:p>
      </dgm:t>
    </dgm:pt>
    <dgm:pt modelId="{A1E75385-D21D-46C7-AF58-17A426513391}" type="sibTrans" cxnId="{90C2D468-DAE4-400C-BED8-F614983FA762}">
      <dgm:prSet/>
      <dgm:spPr/>
      <dgm:t>
        <a:bodyPr/>
        <a:lstStyle/>
        <a:p>
          <a:r>
            <a:rPr lang="tr-TR" dirty="0" smtClean="0"/>
            <a:t>Testin tamamında en başarılı %27’lik gurup</a:t>
          </a:r>
          <a:endParaRPr lang="tr-TR" dirty="0"/>
        </a:p>
      </dgm:t>
    </dgm:pt>
    <dgm:pt modelId="{F473C583-028D-4543-B241-AA194E7C0D2A}">
      <dgm:prSet phldrT="[Metin]"/>
      <dgm:spPr/>
      <dgm:t>
        <a:bodyPr/>
        <a:lstStyle/>
        <a:p>
          <a:r>
            <a:rPr lang="tr-TR" dirty="0" smtClean="0"/>
            <a:t>ALT GRUP</a:t>
          </a:r>
          <a:endParaRPr lang="tr-TR" dirty="0"/>
        </a:p>
      </dgm:t>
    </dgm:pt>
    <dgm:pt modelId="{DFA97152-312C-441B-A13D-256854B5B2BB}" type="parTrans" cxnId="{B944C5AA-8D58-4CA7-9B93-533DC52601D3}">
      <dgm:prSet/>
      <dgm:spPr/>
      <dgm:t>
        <a:bodyPr/>
        <a:lstStyle/>
        <a:p>
          <a:endParaRPr lang="tr-TR"/>
        </a:p>
      </dgm:t>
    </dgm:pt>
    <dgm:pt modelId="{C2DF29C2-1D66-4407-AA5D-40EDF55371D2}" type="sibTrans" cxnId="{B944C5AA-8D58-4CA7-9B93-533DC52601D3}">
      <dgm:prSet/>
      <dgm:spPr/>
      <dgm:t>
        <a:bodyPr/>
        <a:lstStyle/>
        <a:p>
          <a:r>
            <a:rPr lang="tr-TR" dirty="0" smtClean="0"/>
            <a:t>Testin tamamında en başarısız %27’lik gurup</a:t>
          </a:r>
          <a:endParaRPr lang="tr-TR" dirty="0"/>
        </a:p>
      </dgm:t>
    </dgm:pt>
    <dgm:pt modelId="{D8A8D2C1-E522-4789-A665-6ED6A0DE76F6}" type="pres">
      <dgm:prSet presAssocID="{7CFF3A0C-5F68-4DAB-832D-6FA378EBBC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A023F4F-2156-4325-936A-E90DA606E884}" type="pres">
      <dgm:prSet presAssocID="{99B42882-798A-420B-BC5F-E4CB4C7E7856}" presName="hierRoot1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12817041-F92A-4821-9367-35237E42137A}" type="pres">
      <dgm:prSet presAssocID="{99B42882-798A-420B-BC5F-E4CB4C7E7856}" presName="rootComposite1" presStyleCnt="0"/>
      <dgm:spPr/>
      <dgm:t>
        <a:bodyPr/>
        <a:lstStyle/>
        <a:p>
          <a:endParaRPr lang="tr-TR"/>
        </a:p>
      </dgm:t>
    </dgm:pt>
    <dgm:pt modelId="{1444E163-0966-4666-BF34-DCF5D8F5D6A5}" type="pres">
      <dgm:prSet presAssocID="{99B42882-798A-420B-BC5F-E4CB4C7E7856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B94E307D-35F9-4463-A78C-D82AC8ED8B26}" type="pres">
      <dgm:prSet presAssocID="{99B42882-798A-420B-BC5F-E4CB4C7E7856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340F518-E5B6-43D1-A2E3-CC280CB7AB12}" type="pres">
      <dgm:prSet presAssocID="{99B42882-798A-420B-BC5F-E4CB4C7E7856}" presName="rootConnector1" presStyleLbl="node1" presStyleIdx="0" presStyleCnt="1"/>
      <dgm:spPr/>
      <dgm:t>
        <a:bodyPr/>
        <a:lstStyle/>
        <a:p>
          <a:endParaRPr lang="tr-TR"/>
        </a:p>
      </dgm:t>
    </dgm:pt>
    <dgm:pt modelId="{9FEFB2C5-73BF-49FB-84D7-7ACF5CF562D8}" type="pres">
      <dgm:prSet presAssocID="{99B42882-798A-420B-BC5F-E4CB4C7E7856}" presName="hierChild2" presStyleCnt="0"/>
      <dgm:spPr/>
      <dgm:t>
        <a:bodyPr/>
        <a:lstStyle/>
        <a:p>
          <a:endParaRPr lang="tr-TR"/>
        </a:p>
      </dgm:t>
    </dgm:pt>
    <dgm:pt modelId="{768A9354-D8AD-42FA-8179-C82C547EB80C}" type="pres">
      <dgm:prSet presAssocID="{DFA97152-312C-441B-A13D-256854B5B2BB}" presName="Name37" presStyleLbl="parChTrans1D2" presStyleIdx="0" presStyleCnt="1"/>
      <dgm:spPr/>
      <dgm:t>
        <a:bodyPr/>
        <a:lstStyle/>
        <a:p>
          <a:endParaRPr lang="tr-TR"/>
        </a:p>
      </dgm:t>
    </dgm:pt>
    <dgm:pt modelId="{5D360586-1B8A-49C1-B536-DC66EBC36DE0}" type="pres">
      <dgm:prSet presAssocID="{F473C583-028D-4543-B241-AA194E7C0D2A}" presName="hierRoot2" presStyleCnt="0">
        <dgm:presLayoutVars>
          <dgm:hierBranch val="init"/>
        </dgm:presLayoutVars>
      </dgm:prSet>
      <dgm:spPr/>
      <dgm:t>
        <a:bodyPr/>
        <a:lstStyle/>
        <a:p>
          <a:endParaRPr lang="tr-TR"/>
        </a:p>
      </dgm:t>
    </dgm:pt>
    <dgm:pt modelId="{6461F2A5-6402-47E2-A45B-CEE008B2B065}" type="pres">
      <dgm:prSet presAssocID="{F473C583-028D-4543-B241-AA194E7C0D2A}" presName="rootComposite" presStyleCnt="0"/>
      <dgm:spPr/>
      <dgm:t>
        <a:bodyPr/>
        <a:lstStyle/>
        <a:p>
          <a:endParaRPr lang="tr-TR"/>
        </a:p>
      </dgm:t>
    </dgm:pt>
    <dgm:pt modelId="{1B740BFE-C643-4AAB-AA8A-629E6861786F}" type="pres">
      <dgm:prSet presAssocID="{F473C583-028D-4543-B241-AA194E7C0D2A}" presName="rootText" presStyleLbl="node1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CAA8FA6E-0697-4A76-AED2-95E9F71A071E}" type="pres">
      <dgm:prSet presAssocID="{F473C583-028D-4543-B241-AA194E7C0D2A}" presName="titleText2" presStyleLbl="fgAcc1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D9CD1C4-CE6D-4A03-9F58-99EFE52E1DF0}" type="pres">
      <dgm:prSet presAssocID="{F473C583-028D-4543-B241-AA194E7C0D2A}" presName="rootConnector" presStyleLbl="node2" presStyleIdx="0" presStyleCnt="0"/>
      <dgm:spPr/>
      <dgm:t>
        <a:bodyPr/>
        <a:lstStyle/>
        <a:p>
          <a:endParaRPr lang="tr-TR"/>
        </a:p>
      </dgm:t>
    </dgm:pt>
    <dgm:pt modelId="{67A28430-76E2-4F18-A66B-2B4540762F16}" type="pres">
      <dgm:prSet presAssocID="{F473C583-028D-4543-B241-AA194E7C0D2A}" presName="hierChild4" presStyleCnt="0"/>
      <dgm:spPr/>
      <dgm:t>
        <a:bodyPr/>
        <a:lstStyle/>
        <a:p>
          <a:endParaRPr lang="tr-TR"/>
        </a:p>
      </dgm:t>
    </dgm:pt>
    <dgm:pt modelId="{7CCF1ABB-782A-414B-A34A-749A8F371740}" type="pres">
      <dgm:prSet presAssocID="{F473C583-028D-4543-B241-AA194E7C0D2A}" presName="hierChild5" presStyleCnt="0"/>
      <dgm:spPr/>
      <dgm:t>
        <a:bodyPr/>
        <a:lstStyle/>
        <a:p>
          <a:endParaRPr lang="tr-TR"/>
        </a:p>
      </dgm:t>
    </dgm:pt>
    <dgm:pt modelId="{BDAD1A21-8799-4E92-9191-9312BC9417F5}" type="pres">
      <dgm:prSet presAssocID="{99B42882-798A-420B-BC5F-E4CB4C7E7856}" presName="hierChild3" presStyleCnt="0"/>
      <dgm:spPr/>
      <dgm:t>
        <a:bodyPr/>
        <a:lstStyle/>
        <a:p>
          <a:endParaRPr lang="tr-TR"/>
        </a:p>
      </dgm:t>
    </dgm:pt>
  </dgm:ptLst>
  <dgm:cxnLst>
    <dgm:cxn modelId="{417576F8-79C2-4D6A-8481-92E543874A0A}" type="presOf" srcId="{F473C583-028D-4543-B241-AA194E7C0D2A}" destId="{5D9CD1C4-CE6D-4A03-9F58-99EFE52E1DF0}" srcOrd="1" destOrd="0" presId="urn:microsoft.com/office/officeart/2008/layout/NameandTitleOrganizationalChart"/>
    <dgm:cxn modelId="{E4D8851B-32F0-4C40-AAB3-2B620C123320}" type="presOf" srcId="{7CFF3A0C-5F68-4DAB-832D-6FA378EBBC92}" destId="{D8A8D2C1-E522-4789-A665-6ED6A0DE76F6}" srcOrd="0" destOrd="0" presId="urn:microsoft.com/office/officeart/2008/layout/NameandTitleOrganizationalChart"/>
    <dgm:cxn modelId="{A685F505-8604-4793-88DB-CE5B885884C1}" type="presOf" srcId="{99B42882-798A-420B-BC5F-E4CB4C7E7856}" destId="{1340F518-E5B6-43D1-A2E3-CC280CB7AB12}" srcOrd="1" destOrd="0" presId="urn:microsoft.com/office/officeart/2008/layout/NameandTitleOrganizationalChart"/>
    <dgm:cxn modelId="{B944C5AA-8D58-4CA7-9B93-533DC52601D3}" srcId="{99B42882-798A-420B-BC5F-E4CB4C7E7856}" destId="{F473C583-028D-4543-B241-AA194E7C0D2A}" srcOrd="0" destOrd="0" parTransId="{DFA97152-312C-441B-A13D-256854B5B2BB}" sibTransId="{C2DF29C2-1D66-4407-AA5D-40EDF55371D2}"/>
    <dgm:cxn modelId="{5E6A9362-53E6-4C6E-839B-75C2A980F8B7}" type="presOf" srcId="{DFA97152-312C-441B-A13D-256854B5B2BB}" destId="{768A9354-D8AD-42FA-8179-C82C547EB80C}" srcOrd="0" destOrd="0" presId="urn:microsoft.com/office/officeart/2008/layout/NameandTitleOrganizationalChart"/>
    <dgm:cxn modelId="{90C2D468-DAE4-400C-BED8-F614983FA762}" srcId="{7CFF3A0C-5F68-4DAB-832D-6FA378EBBC92}" destId="{99B42882-798A-420B-BC5F-E4CB4C7E7856}" srcOrd="0" destOrd="0" parTransId="{67EA897C-054D-4E25-9C6D-498EF8179C7C}" sibTransId="{A1E75385-D21D-46C7-AF58-17A426513391}"/>
    <dgm:cxn modelId="{8A31CB3B-A915-4DFD-9D8B-A961DDA51A76}" type="presOf" srcId="{C2DF29C2-1D66-4407-AA5D-40EDF55371D2}" destId="{CAA8FA6E-0697-4A76-AED2-95E9F71A071E}" srcOrd="0" destOrd="0" presId="urn:microsoft.com/office/officeart/2008/layout/NameandTitleOrganizationalChart"/>
    <dgm:cxn modelId="{5E5DAC72-EEE9-4059-8280-0E1EAC52FBE4}" type="presOf" srcId="{99B42882-798A-420B-BC5F-E4CB4C7E7856}" destId="{1444E163-0966-4666-BF34-DCF5D8F5D6A5}" srcOrd="0" destOrd="0" presId="urn:microsoft.com/office/officeart/2008/layout/NameandTitleOrganizationalChart"/>
    <dgm:cxn modelId="{2A5FFC45-4461-4516-AD12-D3A644695D2D}" type="presOf" srcId="{F473C583-028D-4543-B241-AA194E7C0D2A}" destId="{1B740BFE-C643-4AAB-AA8A-629E6861786F}" srcOrd="0" destOrd="0" presId="urn:microsoft.com/office/officeart/2008/layout/NameandTitleOrganizationalChart"/>
    <dgm:cxn modelId="{8D6CA6A5-4C91-4EFF-B19A-D2B554D928CC}" type="presOf" srcId="{A1E75385-D21D-46C7-AF58-17A426513391}" destId="{B94E307D-35F9-4463-A78C-D82AC8ED8B26}" srcOrd="0" destOrd="0" presId="urn:microsoft.com/office/officeart/2008/layout/NameandTitleOrganizationalChart"/>
    <dgm:cxn modelId="{FCDE78C4-A9C5-4C4A-BC12-EA88A4B9568C}" type="presParOf" srcId="{D8A8D2C1-E522-4789-A665-6ED6A0DE76F6}" destId="{8A023F4F-2156-4325-936A-E90DA606E884}" srcOrd="0" destOrd="0" presId="urn:microsoft.com/office/officeart/2008/layout/NameandTitleOrganizationalChart"/>
    <dgm:cxn modelId="{3284D18B-AA21-4838-B973-C76184EC6768}" type="presParOf" srcId="{8A023F4F-2156-4325-936A-E90DA606E884}" destId="{12817041-F92A-4821-9367-35237E42137A}" srcOrd="0" destOrd="0" presId="urn:microsoft.com/office/officeart/2008/layout/NameandTitleOrganizationalChart"/>
    <dgm:cxn modelId="{A3BE493A-D02B-48ED-89F7-5784A77DBA2D}" type="presParOf" srcId="{12817041-F92A-4821-9367-35237E42137A}" destId="{1444E163-0966-4666-BF34-DCF5D8F5D6A5}" srcOrd="0" destOrd="0" presId="urn:microsoft.com/office/officeart/2008/layout/NameandTitleOrganizationalChart"/>
    <dgm:cxn modelId="{2D5258F7-24F4-43F4-BFD7-ABF6F0ED9525}" type="presParOf" srcId="{12817041-F92A-4821-9367-35237E42137A}" destId="{B94E307D-35F9-4463-A78C-D82AC8ED8B26}" srcOrd="1" destOrd="0" presId="urn:microsoft.com/office/officeart/2008/layout/NameandTitleOrganizationalChart"/>
    <dgm:cxn modelId="{1D72EAD5-B8E8-4012-B249-540B5C4A1EAA}" type="presParOf" srcId="{12817041-F92A-4821-9367-35237E42137A}" destId="{1340F518-E5B6-43D1-A2E3-CC280CB7AB12}" srcOrd="2" destOrd="0" presId="urn:microsoft.com/office/officeart/2008/layout/NameandTitleOrganizationalChart"/>
    <dgm:cxn modelId="{129838FF-BDDC-422F-903E-4639A8DF02F0}" type="presParOf" srcId="{8A023F4F-2156-4325-936A-E90DA606E884}" destId="{9FEFB2C5-73BF-49FB-84D7-7ACF5CF562D8}" srcOrd="1" destOrd="0" presId="urn:microsoft.com/office/officeart/2008/layout/NameandTitleOrganizationalChart"/>
    <dgm:cxn modelId="{B65A955E-3146-4CD1-A0A4-4070D5D2EDD7}" type="presParOf" srcId="{9FEFB2C5-73BF-49FB-84D7-7ACF5CF562D8}" destId="{768A9354-D8AD-42FA-8179-C82C547EB80C}" srcOrd="0" destOrd="0" presId="urn:microsoft.com/office/officeart/2008/layout/NameandTitleOrganizationalChart"/>
    <dgm:cxn modelId="{E95F29EF-9C41-4D35-AD91-99CFD21A1A70}" type="presParOf" srcId="{9FEFB2C5-73BF-49FB-84D7-7ACF5CF562D8}" destId="{5D360586-1B8A-49C1-B536-DC66EBC36DE0}" srcOrd="1" destOrd="0" presId="urn:microsoft.com/office/officeart/2008/layout/NameandTitleOrganizationalChart"/>
    <dgm:cxn modelId="{E3CB2B6F-B13A-438D-AE18-026D480F8F64}" type="presParOf" srcId="{5D360586-1B8A-49C1-B536-DC66EBC36DE0}" destId="{6461F2A5-6402-47E2-A45B-CEE008B2B065}" srcOrd="0" destOrd="0" presId="urn:microsoft.com/office/officeart/2008/layout/NameandTitleOrganizationalChart"/>
    <dgm:cxn modelId="{AA13F6FB-7E5B-4B8C-8D34-77D6A4313269}" type="presParOf" srcId="{6461F2A5-6402-47E2-A45B-CEE008B2B065}" destId="{1B740BFE-C643-4AAB-AA8A-629E6861786F}" srcOrd="0" destOrd="0" presId="urn:microsoft.com/office/officeart/2008/layout/NameandTitleOrganizationalChart"/>
    <dgm:cxn modelId="{1E5FD93C-6DDD-42E4-AF5C-6B9A969B137A}" type="presParOf" srcId="{6461F2A5-6402-47E2-A45B-CEE008B2B065}" destId="{CAA8FA6E-0697-4A76-AED2-95E9F71A071E}" srcOrd="1" destOrd="0" presId="urn:microsoft.com/office/officeart/2008/layout/NameandTitleOrganizationalChart"/>
    <dgm:cxn modelId="{3C8C935B-9FFF-4C58-885C-77DFAAC7B099}" type="presParOf" srcId="{6461F2A5-6402-47E2-A45B-CEE008B2B065}" destId="{5D9CD1C4-CE6D-4A03-9F58-99EFE52E1DF0}" srcOrd="2" destOrd="0" presId="urn:microsoft.com/office/officeart/2008/layout/NameandTitleOrganizationalChart"/>
    <dgm:cxn modelId="{C4E7563F-7764-4932-B801-C507CA38648D}" type="presParOf" srcId="{5D360586-1B8A-49C1-B536-DC66EBC36DE0}" destId="{67A28430-76E2-4F18-A66B-2B4540762F16}" srcOrd="1" destOrd="0" presId="urn:microsoft.com/office/officeart/2008/layout/NameandTitleOrganizationalChart"/>
    <dgm:cxn modelId="{7FF31D1E-9E16-4F1A-AE51-762E04A35B56}" type="presParOf" srcId="{5D360586-1B8A-49C1-B536-DC66EBC36DE0}" destId="{7CCF1ABB-782A-414B-A34A-749A8F371740}" srcOrd="2" destOrd="0" presId="urn:microsoft.com/office/officeart/2008/layout/NameandTitleOrganizationalChart"/>
    <dgm:cxn modelId="{26681C49-4526-4B25-BCC4-B14BB1ABC55E}" type="presParOf" srcId="{8A023F4F-2156-4325-936A-E90DA606E884}" destId="{BDAD1A21-8799-4E92-9191-9312BC9417F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/>
            <a:t>BİLGİ</a:t>
          </a:r>
          <a:endParaRPr lang="tr-TR" dirty="0"/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/>
            <a:t>KAVRAMA</a:t>
          </a:r>
          <a:endParaRPr lang="tr-TR" dirty="0"/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/>
            <a:t>UYGULAMA</a:t>
          </a:r>
          <a:endParaRPr lang="tr-TR" dirty="0"/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/>
            <a:t>ANALİZ</a:t>
          </a:r>
          <a:endParaRPr lang="tr-TR" dirty="0"/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/>
            <a:t>SENTEZ</a:t>
          </a:r>
          <a:endParaRPr lang="tr-TR" dirty="0"/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 custLinFactNeighborX="4415" custLinFactNeighborY="-103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BİLGİ</a:t>
          </a:r>
          <a:endParaRPr lang="tr-TR" dirty="0">
            <a:solidFill>
              <a:srgbClr val="FF0000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/>
            <a:t>KAVRAMA</a:t>
          </a:r>
          <a:endParaRPr lang="tr-TR" dirty="0"/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/>
            <a:t>UYGULAMA</a:t>
          </a:r>
          <a:endParaRPr lang="tr-TR" dirty="0"/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/>
            <a:t>ANALİZ</a:t>
          </a:r>
          <a:endParaRPr lang="tr-TR" dirty="0"/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/>
            <a:t>SENTEZ</a:t>
          </a:r>
          <a:endParaRPr lang="tr-TR" dirty="0"/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BİLGİ</a:t>
          </a:r>
          <a:endParaRPr lang="tr-TR" dirty="0">
            <a:solidFill>
              <a:schemeClr val="tx1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KAVRAMA</a:t>
          </a:r>
          <a:endParaRPr lang="tr-TR" dirty="0">
            <a:solidFill>
              <a:srgbClr val="FF0000"/>
            </a:solidFill>
          </a:endParaRPr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/>
            <a:t>UYGULAMA</a:t>
          </a:r>
          <a:endParaRPr lang="tr-TR" dirty="0"/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/>
            <a:t>ANALİZ</a:t>
          </a:r>
          <a:endParaRPr lang="tr-TR" dirty="0"/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/>
            <a:t>SENTEZ</a:t>
          </a:r>
          <a:endParaRPr lang="tr-TR" dirty="0"/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BİLGİ</a:t>
          </a:r>
          <a:endParaRPr lang="tr-TR" dirty="0">
            <a:solidFill>
              <a:schemeClr val="tx1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KAVRAMA</a:t>
          </a:r>
          <a:endParaRPr lang="tr-TR" dirty="0">
            <a:solidFill>
              <a:schemeClr val="tx1"/>
            </a:solidFill>
          </a:endParaRPr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UYGULAMA</a:t>
          </a:r>
          <a:endParaRPr lang="tr-TR" dirty="0">
            <a:solidFill>
              <a:srgbClr val="FF0000"/>
            </a:solidFill>
          </a:endParaRPr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/>
            <a:t>ANALİZ</a:t>
          </a:r>
          <a:endParaRPr lang="tr-TR" dirty="0"/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/>
            <a:t>SENTEZ</a:t>
          </a:r>
          <a:endParaRPr lang="tr-TR" dirty="0"/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BİLGİ</a:t>
          </a:r>
          <a:endParaRPr lang="tr-TR" dirty="0">
            <a:solidFill>
              <a:schemeClr val="tx1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KAVRAMA</a:t>
          </a:r>
          <a:endParaRPr lang="tr-TR" dirty="0">
            <a:solidFill>
              <a:schemeClr val="tx1"/>
            </a:solidFill>
          </a:endParaRPr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UYGULAMA</a:t>
          </a:r>
          <a:endParaRPr lang="tr-TR" dirty="0">
            <a:solidFill>
              <a:schemeClr val="tx1"/>
            </a:solidFill>
          </a:endParaRPr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ANALİZ</a:t>
          </a:r>
          <a:endParaRPr lang="tr-TR" dirty="0">
            <a:solidFill>
              <a:srgbClr val="FF0000"/>
            </a:solidFill>
          </a:endParaRPr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/>
            <a:t>SENTEZ</a:t>
          </a:r>
          <a:endParaRPr lang="tr-TR" dirty="0"/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BİLGİ</a:t>
          </a:r>
          <a:endParaRPr lang="tr-TR" dirty="0">
            <a:solidFill>
              <a:schemeClr val="tx1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KAVRAMA</a:t>
          </a:r>
          <a:endParaRPr lang="tr-TR" dirty="0">
            <a:solidFill>
              <a:schemeClr val="tx1"/>
            </a:solidFill>
          </a:endParaRPr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/>
            <a:t>DEĞERLENDİRME</a:t>
          </a:r>
          <a:endParaRPr lang="tr-TR" dirty="0"/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UYGULAMA</a:t>
          </a:r>
          <a:endParaRPr lang="tr-TR" dirty="0">
            <a:solidFill>
              <a:schemeClr val="tx1"/>
            </a:solidFill>
          </a:endParaRPr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ANALİZ</a:t>
          </a:r>
          <a:endParaRPr lang="tr-TR" dirty="0">
            <a:solidFill>
              <a:schemeClr val="tx1"/>
            </a:solidFill>
          </a:endParaRPr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SENTEZ</a:t>
          </a:r>
          <a:endParaRPr lang="tr-TR" dirty="0">
            <a:solidFill>
              <a:srgbClr val="FF0000"/>
            </a:solidFill>
          </a:endParaRPr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3BC281-CC14-4A2C-9289-73991689188F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r-TR"/>
        </a:p>
      </dgm:t>
    </dgm:pt>
    <dgm:pt modelId="{BB6A930C-C39A-46DA-BD04-2AF78EC01A5C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BİLGİ</a:t>
          </a:r>
          <a:endParaRPr lang="tr-TR" dirty="0">
            <a:solidFill>
              <a:schemeClr val="tx1"/>
            </a:solidFill>
          </a:endParaRPr>
        </a:p>
      </dgm:t>
    </dgm:pt>
    <dgm:pt modelId="{03DACC7A-CC0F-4AEA-B933-A0C5326A0407}" type="parTrans" cxnId="{4C52B40F-589A-4BCF-9256-7B17941E2C64}">
      <dgm:prSet/>
      <dgm:spPr/>
      <dgm:t>
        <a:bodyPr/>
        <a:lstStyle/>
        <a:p>
          <a:endParaRPr lang="tr-TR"/>
        </a:p>
      </dgm:t>
    </dgm:pt>
    <dgm:pt modelId="{9AEADEEF-C514-43A3-821E-6938542DCFFC}" type="sibTrans" cxnId="{4C52B40F-589A-4BCF-9256-7B17941E2C64}">
      <dgm:prSet/>
      <dgm:spPr/>
      <dgm:t>
        <a:bodyPr/>
        <a:lstStyle/>
        <a:p>
          <a:endParaRPr lang="tr-TR"/>
        </a:p>
      </dgm:t>
    </dgm:pt>
    <dgm:pt modelId="{4AFEE9BD-7B72-4DD6-9C3F-2F106FA9E00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KAVRAMA</a:t>
          </a:r>
          <a:endParaRPr lang="tr-TR" dirty="0">
            <a:solidFill>
              <a:schemeClr val="tx1"/>
            </a:solidFill>
          </a:endParaRPr>
        </a:p>
      </dgm:t>
    </dgm:pt>
    <dgm:pt modelId="{B0EF8CD9-34C2-4060-978C-47609A4759E3}" type="parTrans" cxnId="{16E0F268-8471-49B4-87DC-B64098CA76C7}">
      <dgm:prSet/>
      <dgm:spPr/>
      <dgm:t>
        <a:bodyPr/>
        <a:lstStyle/>
        <a:p>
          <a:endParaRPr lang="tr-TR"/>
        </a:p>
      </dgm:t>
    </dgm:pt>
    <dgm:pt modelId="{49808DC4-88FF-4F4F-A587-BD96A594DD18}" type="sibTrans" cxnId="{16E0F268-8471-49B4-87DC-B64098CA76C7}">
      <dgm:prSet/>
      <dgm:spPr/>
      <dgm:t>
        <a:bodyPr/>
        <a:lstStyle/>
        <a:p>
          <a:endParaRPr lang="tr-TR"/>
        </a:p>
      </dgm:t>
    </dgm:pt>
    <dgm:pt modelId="{040E96C2-F934-4756-AA1E-BB63C7C7D156}">
      <dgm:prSet phldrT="[Metin]"/>
      <dgm:spPr/>
      <dgm:t>
        <a:bodyPr/>
        <a:lstStyle/>
        <a:p>
          <a:r>
            <a:rPr lang="tr-TR" dirty="0" smtClean="0">
              <a:solidFill>
                <a:srgbClr val="FF0000"/>
              </a:solidFill>
            </a:rPr>
            <a:t>DEĞERLENDİRME</a:t>
          </a:r>
          <a:endParaRPr lang="tr-TR" dirty="0">
            <a:solidFill>
              <a:srgbClr val="FF0000"/>
            </a:solidFill>
          </a:endParaRPr>
        </a:p>
      </dgm:t>
    </dgm:pt>
    <dgm:pt modelId="{4BC4BF8A-9467-4C28-8997-20D9CD4DF9F2}" type="parTrans" cxnId="{C8C96AC4-09F3-4051-8B4B-0F464E39DF03}">
      <dgm:prSet/>
      <dgm:spPr/>
      <dgm:t>
        <a:bodyPr/>
        <a:lstStyle/>
        <a:p>
          <a:endParaRPr lang="tr-TR"/>
        </a:p>
      </dgm:t>
    </dgm:pt>
    <dgm:pt modelId="{60D4A1FB-0D7F-46C1-8066-36613CB43BCE}" type="sibTrans" cxnId="{C8C96AC4-09F3-4051-8B4B-0F464E39DF03}">
      <dgm:prSet/>
      <dgm:spPr/>
      <dgm:t>
        <a:bodyPr/>
        <a:lstStyle/>
        <a:p>
          <a:endParaRPr lang="tr-TR"/>
        </a:p>
      </dgm:t>
    </dgm:pt>
    <dgm:pt modelId="{13BCC2CD-B6EA-4AC8-95C0-D170A5145682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UYGULAMA</a:t>
          </a:r>
          <a:endParaRPr lang="tr-TR" dirty="0">
            <a:solidFill>
              <a:schemeClr val="tx1"/>
            </a:solidFill>
          </a:endParaRPr>
        </a:p>
      </dgm:t>
    </dgm:pt>
    <dgm:pt modelId="{0A3CD1B9-C8BE-4928-BE82-98014E06B8EC}" type="parTrans" cxnId="{58264935-F6D2-41CA-8A4D-4CACF151ED16}">
      <dgm:prSet/>
      <dgm:spPr/>
      <dgm:t>
        <a:bodyPr/>
        <a:lstStyle/>
        <a:p>
          <a:endParaRPr lang="tr-TR"/>
        </a:p>
      </dgm:t>
    </dgm:pt>
    <dgm:pt modelId="{3EECB404-8A8A-4388-B816-C5DCD543307E}" type="sibTrans" cxnId="{58264935-F6D2-41CA-8A4D-4CACF151ED16}">
      <dgm:prSet/>
      <dgm:spPr/>
      <dgm:t>
        <a:bodyPr/>
        <a:lstStyle/>
        <a:p>
          <a:endParaRPr lang="tr-TR"/>
        </a:p>
      </dgm:t>
    </dgm:pt>
    <dgm:pt modelId="{4C45409A-7BC1-4026-B60B-EA19E587D28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ANALİZ</a:t>
          </a:r>
          <a:endParaRPr lang="tr-TR" dirty="0">
            <a:solidFill>
              <a:schemeClr val="tx1"/>
            </a:solidFill>
          </a:endParaRPr>
        </a:p>
      </dgm:t>
    </dgm:pt>
    <dgm:pt modelId="{5BDB2FBE-EF0D-4998-AFB1-9DF99F7CE169}" type="parTrans" cxnId="{29DF802C-8321-4622-B412-A4AA044B6FFF}">
      <dgm:prSet/>
      <dgm:spPr/>
      <dgm:t>
        <a:bodyPr/>
        <a:lstStyle/>
        <a:p>
          <a:endParaRPr lang="tr-TR"/>
        </a:p>
      </dgm:t>
    </dgm:pt>
    <dgm:pt modelId="{9C3A139A-3807-4F9A-8D4F-8EE662D4AEC4}" type="sibTrans" cxnId="{29DF802C-8321-4622-B412-A4AA044B6FFF}">
      <dgm:prSet/>
      <dgm:spPr/>
      <dgm:t>
        <a:bodyPr/>
        <a:lstStyle/>
        <a:p>
          <a:endParaRPr lang="tr-TR"/>
        </a:p>
      </dgm:t>
    </dgm:pt>
    <dgm:pt modelId="{64FCF301-7F97-4E45-863F-325951BBA798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SENTEZ</a:t>
          </a:r>
          <a:endParaRPr lang="tr-TR" dirty="0">
            <a:solidFill>
              <a:schemeClr val="tx1"/>
            </a:solidFill>
          </a:endParaRPr>
        </a:p>
      </dgm:t>
    </dgm:pt>
    <dgm:pt modelId="{2C0F7C5A-C9CA-49FB-89BF-3409ACD2799A}" type="parTrans" cxnId="{3B1B1308-CD42-4135-9187-A0DF18BC6FE5}">
      <dgm:prSet/>
      <dgm:spPr/>
      <dgm:t>
        <a:bodyPr/>
        <a:lstStyle/>
        <a:p>
          <a:endParaRPr lang="tr-TR"/>
        </a:p>
      </dgm:t>
    </dgm:pt>
    <dgm:pt modelId="{2AC34694-CC8B-4C51-BE63-31EFFEA93D45}" type="sibTrans" cxnId="{3B1B1308-CD42-4135-9187-A0DF18BC6FE5}">
      <dgm:prSet/>
      <dgm:spPr/>
      <dgm:t>
        <a:bodyPr/>
        <a:lstStyle/>
        <a:p>
          <a:endParaRPr lang="tr-TR"/>
        </a:p>
      </dgm:t>
    </dgm:pt>
    <dgm:pt modelId="{64D8C23F-DF49-44E9-B362-69C2C123A73D}">
      <dgm:prSet phldrT="[Metin]"/>
      <dgm:spPr/>
      <dgm:t>
        <a:bodyPr/>
        <a:lstStyle/>
        <a:p>
          <a:endParaRPr lang="tr-TR" dirty="0"/>
        </a:p>
      </dgm:t>
    </dgm:pt>
    <dgm:pt modelId="{8ED36B76-DD48-45F0-B1A3-A15100B6831F}" type="parTrans" cxnId="{FC7BFB79-647C-4F06-AC2B-B727CDC9E17B}">
      <dgm:prSet/>
      <dgm:spPr/>
      <dgm:t>
        <a:bodyPr/>
        <a:lstStyle/>
        <a:p>
          <a:endParaRPr lang="tr-TR"/>
        </a:p>
      </dgm:t>
    </dgm:pt>
    <dgm:pt modelId="{379C6E28-C2A8-49F8-8B3F-A03EAF64DF64}" type="sibTrans" cxnId="{FC7BFB79-647C-4F06-AC2B-B727CDC9E17B}">
      <dgm:prSet/>
      <dgm:spPr/>
      <dgm:t>
        <a:bodyPr/>
        <a:lstStyle/>
        <a:p>
          <a:endParaRPr lang="tr-TR"/>
        </a:p>
      </dgm:t>
    </dgm:pt>
    <dgm:pt modelId="{6398B29B-2042-4925-9E8A-4C96114011EE}">
      <dgm:prSet phldrT="[Metin]"/>
      <dgm:spPr/>
      <dgm:t>
        <a:bodyPr/>
        <a:lstStyle/>
        <a:p>
          <a:endParaRPr lang="tr-TR" dirty="0"/>
        </a:p>
      </dgm:t>
    </dgm:pt>
    <dgm:pt modelId="{CAD5F758-14D2-43FA-A1B5-1EC94EBA9887}" type="parTrans" cxnId="{7B2D996F-FCD4-48E8-BB3B-A8A6A1AC5FBC}">
      <dgm:prSet/>
      <dgm:spPr/>
      <dgm:t>
        <a:bodyPr/>
        <a:lstStyle/>
        <a:p>
          <a:endParaRPr lang="tr-TR"/>
        </a:p>
      </dgm:t>
    </dgm:pt>
    <dgm:pt modelId="{CAA7CA31-A558-4EA3-A087-A549D5D854E3}" type="sibTrans" cxnId="{7B2D996F-FCD4-48E8-BB3B-A8A6A1AC5FBC}">
      <dgm:prSet/>
      <dgm:spPr/>
      <dgm:t>
        <a:bodyPr/>
        <a:lstStyle/>
        <a:p>
          <a:endParaRPr lang="tr-TR"/>
        </a:p>
      </dgm:t>
    </dgm:pt>
    <dgm:pt modelId="{76B744DC-B297-4020-87B0-7D47BB4D84DD}">
      <dgm:prSet phldrT="[Metin]"/>
      <dgm:spPr/>
      <dgm:t>
        <a:bodyPr/>
        <a:lstStyle/>
        <a:p>
          <a:endParaRPr lang="tr-TR" dirty="0"/>
        </a:p>
      </dgm:t>
    </dgm:pt>
    <dgm:pt modelId="{16B63704-EE11-4257-997F-B5AD25FBAE39}" type="parTrans" cxnId="{AFFB8681-5FFC-4128-9255-D1119EC48B46}">
      <dgm:prSet/>
      <dgm:spPr/>
      <dgm:t>
        <a:bodyPr/>
        <a:lstStyle/>
        <a:p>
          <a:endParaRPr lang="tr-TR"/>
        </a:p>
      </dgm:t>
    </dgm:pt>
    <dgm:pt modelId="{0FA696EE-8EDA-45CF-B178-4369A0CA0154}" type="sibTrans" cxnId="{AFFB8681-5FFC-4128-9255-D1119EC48B46}">
      <dgm:prSet/>
      <dgm:spPr/>
      <dgm:t>
        <a:bodyPr/>
        <a:lstStyle/>
        <a:p>
          <a:endParaRPr lang="tr-TR"/>
        </a:p>
      </dgm:t>
    </dgm:pt>
    <dgm:pt modelId="{593A4FBD-40C9-45F3-9C5B-CA8F975B2A04}">
      <dgm:prSet phldrT="[Metin]"/>
      <dgm:spPr/>
      <dgm:t>
        <a:bodyPr/>
        <a:lstStyle/>
        <a:p>
          <a:endParaRPr lang="tr-TR" dirty="0"/>
        </a:p>
      </dgm:t>
    </dgm:pt>
    <dgm:pt modelId="{A6FD265A-F960-4783-88B6-4BD6E231165A}" type="parTrans" cxnId="{11FBEC57-E373-4D99-BD97-8A135A953D78}">
      <dgm:prSet/>
      <dgm:spPr/>
      <dgm:t>
        <a:bodyPr/>
        <a:lstStyle/>
        <a:p>
          <a:endParaRPr lang="tr-TR"/>
        </a:p>
      </dgm:t>
    </dgm:pt>
    <dgm:pt modelId="{A09B98BF-F3C2-4526-8A06-71DD489D5698}" type="sibTrans" cxnId="{11FBEC57-E373-4D99-BD97-8A135A953D78}">
      <dgm:prSet/>
      <dgm:spPr/>
      <dgm:t>
        <a:bodyPr/>
        <a:lstStyle/>
        <a:p>
          <a:endParaRPr lang="tr-TR"/>
        </a:p>
      </dgm:t>
    </dgm:pt>
    <dgm:pt modelId="{83965D62-371D-4C47-BB4C-2EB99C0987D8}">
      <dgm:prSet phldrT="[Metin]"/>
      <dgm:spPr/>
      <dgm:t>
        <a:bodyPr/>
        <a:lstStyle/>
        <a:p>
          <a:endParaRPr lang="tr-TR" dirty="0"/>
        </a:p>
      </dgm:t>
    </dgm:pt>
    <dgm:pt modelId="{FCFE3FB7-07F8-4931-9B61-6CB00AF75B0B}" type="parTrans" cxnId="{876BAD9F-F98F-4E3E-AA97-ABB31C3CBDCC}">
      <dgm:prSet/>
      <dgm:spPr/>
      <dgm:t>
        <a:bodyPr/>
        <a:lstStyle/>
        <a:p>
          <a:endParaRPr lang="tr-TR"/>
        </a:p>
      </dgm:t>
    </dgm:pt>
    <dgm:pt modelId="{53229D5C-58C4-4336-BD6D-86C884A8B269}" type="sibTrans" cxnId="{876BAD9F-F98F-4E3E-AA97-ABB31C3CBDCC}">
      <dgm:prSet/>
      <dgm:spPr/>
      <dgm:t>
        <a:bodyPr/>
        <a:lstStyle/>
        <a:p>
          <a:endParaRPr lang="tr-TR"/>
        </a:p>
      </dgm:t>
    </dgm:pt>
    <dgm:pt modelId="{2392027D-4B16-4B3A-931B-48D47436F291}">
      <dgm:prSet phldrT="[Metin]"/>
      <dgm:spPr/>
      <dgm:t>
        <a:bodyPr/>
        <a:lstStyle/>
        <a:p>
          <a:endParaRPr lang="tr-TR" dirty="0"/>
        </a:p>
      </dgm:t>
    </dgm:pt>
    <dgm:pt modelId="{55698165-71F9-47E3-B2B1-722BE04DA196}" type="parTrans" cxnId="{64586B7E-61A7-49F9-B149-F6FF00DB441A}">
      <dgm:prSet/>
      <dgm:spPr/>
      <dgm:t>
        <a:bodyPr/>
        <a:lstStyle/>
        <a:p>
          <a:endParaRPr lang="tr-TR"/>
        </a:p>
      </dgm:t>
    </dgm:pt>
    <dgm:pt modelId="{0C4B9182-27A7-4F36-A1B1-42225DB399EC}" type="sibTrans" cxnId="{64586B7E-61A7-49F9-B149-F6FF00DB441A}">
      <dgm:prSet/>
      <dgm:spPr/>
      <dgm:t>
        <a:bodyPr/>
        <a:lstStyle/>
        <a:p>
          <a:endParaRPr lang="tr-TR"/>
        </a:p>
      </dgm:t>
    </dgm:pt>
    <dgm:pt modelId="{8C494428-16D4-4231-843C-EA5A3BB1287E}" type="pres">
      <dgm:prSet presAssocID="{C33BC281-CC14-4A2C-9289-7399168918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1C7FDA-254E-4F8B-BBF6-9581E9151570}" type="pres">
      <dgm:prSet presAssocID="{64D8C23F-DF49-44E9-B362-69C2C123A73D}" presName="composite" presStyleCnt="0"/>
      <dgm:spPr/>
    </dgm:pt>
    <dgm:pt modelId="{4DC8055A-DBF0-4BAD-A497-FE53B2E2ED71}" type="pres">
      <dgm:prSet presAssocID="{64D8C23F-DF49-44E9-B362-69C2C123A73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FE6D8A-2B04-4FA3-A687-A963746C32F2}" type="pres">
      <dgm:prSet presAssocID="{64D8C23F-DF49-44E9-B362-69C2C123A73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5A496D-7B0E-4F90-87E4-9F7FD364C803}" type="pres">
      <dgm:prSet presAssocID="{379C6E28-C2A8-49F8-8B3F-A03EAF64DF64}" presName="sp" presStyleCnt="0"/>
      <dgm:spPr/>
    </dgm:pt>
    <dgm:pt modelId="{93A9510E-DD53-4EC4-9373-8874610B8033}" type="pres">
      <dgm:prSet presAssocID="{6398B29B-2042-4925-9E8A-4C96114011EE}" presName="composite" presStyleCnt="0"/>
      <dgm:spPr/>
    </dgm:pt>
    <dgm:pt modelId="{6B03C265-F34B-4160-8960-72DA1E859B11}" type="pres">
      <dgm:prSet presAssocID="{6398B29B-2042-4925-9E8A-4C96114011EE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CB9274-A683-48C1-95D4-0B55B0B1CAF7}" type="pres">
      <dgm:prSet presAssocID="{6398B29B-2042-4925-9E8A-4C96114011EE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F79F6F-0BD0-4864-BDB5-2B56B319DB30}" type="pres">
      <dgm:prSet presAssocID="{CAA7CA31-A558-4EA3-A087-A549D5D854E3}" presName="sp" presStyleCnt="0"/>
      <dgm:spPr/>
    </dgm:pt>
    <dgm:pt modelId="{3C3B8E53-FF19-4217-A3B1-1D17705C6CAF}" type="pres">
      <dgm:prSet presAssocID="{76B744DC-B297-4020-87B0-7D47BB4D84DD}" presName="composite" presStyleCnt="0"/>
      <dgm:spPr/>
    </dgm:pt>
    <dgm:pt modelId="{17E5092F-BB13-4A82-AE22-F759D9918AC5}" type="pres">
      <dgm:prSet presAssocID="{76B744DC-B297-4020-87B0-7D47BB4D84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23B4-8282-44D7-B479-A5DCE363EB55}" type="pres">
      <dgm:prSet presAssocID="{76B744DC-B297-4020-87B0-7D47BB4D84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101143-CD35-4214-8C9A-50EB25153D32}" type="pres">
      <dgm:prSet presAssocID="{0FA696EE-8EDA-45CF-B178-4369A0CA0154}" presName="sp" presStyleCnt="0"/>
      <dgm:spPr/>
    </dgm:pt>
    <dgm:pt modelId="{E7B0A1C6-FC88-446D-9D55-9BDFDA1CD8EA}" type="pres">
      <dgm:prSet presAssocID="{593A4FBD-40C9-45F3-9C5B-CA8F975B2A04}" presName="composite" presStyleCnt="0"/>
      <dgm:spPr/>
    </dgm:pt>
    <dgm:pt modelId="{4A02374D-928E-476C-8F4C-D7626FC61F91}" type="pres">
      <dgm:prSet presAssocID="{593A4FBD-40C9-45F3-9C5B-CA8F975B2A0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EDA17-E201-460D-AAF1-BA51F4150F0F}" type="pres">
      <dgm:prSet presAssocID="{593A4FBD-40C9-45F3-9C5B-CA8F975B2A0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55625C-C125-45A9-B7A8-DD4FBEB5F9CC}" type="pres">
      <dgm:prSet presAssocID="{A09B98BF-F3C2-4526-8A06-71DD489D5698}" presName="sp" presStyleCnt="0"/>
      <dgm:spPr/>
    </dgm:pt>
    <dgm:pt modelId="{C9C2FADD-585F-49C0-BBEB-A4923B7F05A1}" type="pres">
      <dgm:prSet presAssocID="{83965D62-371D-4C47-BB4C-2EB99C0987D8}" presName="composite" presStyleCnt="0"/>
      <dgm:spPr/>
    </dgm:pt>
    <dgm:pt modelId="{541C8659-0769-47A3-8912-536D6DE3E6DA}" type="pres">
      <dgm:prSet presAssocID="{83965D62-371D-4C47-BB4C-2EB99C0987D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D5B24-EA4C-45DF-835F-C7E69733FEEE}" type="pres">
      <dgm:prSet presAssocID="{83965D62-371D-4C47-BB4C-2EB99C0987D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B86A1E-107F-49D6-B41D-13AB0617CB8D}" type="pres">
      <dgm:prSet presAssocID="{53229D5C-58C4-4336-BD6D-86C884A8B269}" presName="sp" presStyleCnt="0"/>
      <dgm:spPr/>
    </dgm:pt>
    <dgm:pt modelId="{B7B8702F-0E74-4A9F-9AFB-EF6EB1F72445}" type="pres">
      <dgm:prSet presAssocID="{2392027D-4B16-4B3A-931B-48D47436F291}" presName="composite" presStyleCnt="0"/>
      <dgm:spPr/>
    </dgm:pt>
    <dgm:pt modelId="{5CB39B81-13DB-4FA4-A45F-D3F6D8138DE8}" type="pres">
      <dgm:prSet presAssocID="{2392027D-4B16-4B3A-931B-48D47436F29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088185-6FE4-4F27-A46F-BE0D3D5FA1A6}" type="pres">
      <dgm:prSet presAssocID="{2392027D-4B16-4B3A-931B-48D47436F29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DF802C-8321-4622-B412-A4AA044B6FFF}" srcId="{593A4FBD-40C9-45F3-9C5B-CA8F975B2A04}" destId="{4C45409A-7BC1-4026-B60B-EA19E587D289}" srcOrd="0" destOrd="0" parTransId="{5BDB2FBE-EF0D-4998-AFB1-9DF99F7CE169}" sibTransId="{9C3A139A-3807-4F9A-8D4F-8EE662D4AEC4}"/>
    <dgm:cxn modelId="{3DB4C797-A3AA-4A2C-9BD6-2404BD8833A6}" type="presOf" srcId="{13BCC2CD-B6EA-4AC8-95C0-D170A5145682}" destId="{939123B4-8282-44D7-B479-A5DCE363EB55}" srcOrd="0" destOrd="0" presId="urn:microsoft.com/office/officeart/2005/8/layout/chevron2"/>
    <dgm:cxn modelId="{E8BA5985-6BB6-4E38-BFBB-A6A746A4C4F0}" type="presOf" srcId="{C33BC281-CC14-4A2C-9289-73991689188F}" destId="{8C494428-16D4-4231-843C-EA5A3BB1287E}" srcOrd="0" destOrd="0" presId="urn:microsoft.com/office/officeart/2005/8/layout/chevron2"/>
    <dgm:cxn modelId="{AEFDD372-1B64-4653-85B2-9F2F8F6331D9}" type="presOf" srcId="{2392027D-4B16-4B3A-931B-48D47436F291}" destId="{5CB39B81-13DB-4FA4-A45F-D3F6D8138DE8}" srcOrd="0" destOrd="0" presId="urn:microsoft.com/office/officeart/2005/8/layout/chevron2"/>
    <dgm:cxn modelId="{9BB6FDC3-C88E-4E6D-B983-8CECFC4CF804}" type="presOf" srcId="{593A4FBD-40C9-45F3-9C5B-CA8F975B2A04}" destId="{4A02374D-928E-476C-8F4C-D7626FC61F91}" srcOrd="0" destOrd="0" presId="urn:microsoft.com/office/officeart/2005/8/layout/chevron2"/>
    <dgm:cxn modelId="{CA3C29D9-E2B6-4F40-B343-CDBD6E1409C2}" type="presOf" srcId="{64FCF301-7F97-4E45-863F-325951BBA798}" destId="{8C5D5B24-EA4C-45DF-835F-C7E69733FEEE}" srcOrd="0" destOrd="0" presId="urn:microsoft.com/office/officeart/2005/8/layout/chevron2"/>
    <dgm:cxn modelId="{58264935-F6D2-41CA-8A4D-4CACF151ED16}" srcId="{76B744DC-B297-4020-87B0-7D47BB4D84DD}" destId="{13BCC2CD-B6EA-4AC8-95C0-D170A5145682}" srcOrd="0" destOrd="0" parTransId="{0A3CD1B9-C8BE-4928-BE82-98014E06B8EC}" sibTransId="{3EECB404-8A8A-4388-B816-C5DCD543307E}"/>
    <dgm:cxn modelId="{16E0F268-8471-49B4-87DC-B64098CA76C7}" srcId="{6398B29B-2042-4925-9E8A-4C96114011EE}" destId="{4AFEE9BD-7B72-4DD6-9C3F-2F106FA9E001}" srcOrd="0" destOrd="0" parTransId="{B0EF8CD9-34C2-4060-978C-47609A4759E3}" sibTransId="{49808DC4-88FF-4F4F-A587-BD96A594DD18}"/>
    <dgm:cxn modelId="{5AC54277-0BB3-4E6B-96C7-BD776CDDAE31}" type="presOf" srcId="{83965D62-371D-4C47-BB4C-2EB99C0987D8}" destId="{541C8659-0769-47A3-8912-536D6DE3E6DA}" srcOrd="0" destOrd="0" presId="urn:microsoft.com/office/officeart/2005/8/layout/chevron2"/>
    <dgm:cxn modelId="{AFFB8681-5FFC-4128-9255-D1119EC48B46}" srcId="{C33BC281-CC14-4A2C-9289-73991689188F}" destId="{76B744DC-B297-4020-87B0-7D47BB4D84DD}" srcOrd="2" destOrd="0" parTransId="{16B63704-EE11-4257-997F-B5AD25FBAE39}" sibTransId="{0FA696EE-8EDA-45CF-B178-4369A0CA0154}"/>
    <dgm:cxn modelId="{342FA670-8663-4328-BB7C-BE3A64DF4290}" type="presOf" srcId="{76B744DC-B297-4020-87B0-7D47BB4D84DD}" destId="{17E5092F-BB13-4A82-AE22-F759D9918AC5}" srcOrd="0" destOrd="0" presId="urn:microsoft.com/office/officeart/2005/8/layout/chevron2"/>
    <dgm:cxn modelId="{7B2D996F-FCD4-48E8-BB3B-A8A6A1AC5FBC}" srcId="{C33BC281-CC14-4A2C-9289-73991689188F}" destId="{6398B29B-2042-4925-9E8A-4C96114011EE}" srcOrd="1" destOrd="0" parTransId="{CAD5F758-14D2-43FA-A1B5-1EC94EBA9887}" sibTransId="{CAA7CA31-A558-4EA3-A087-A549D5D854E3}"/>
    <dgm:cxn modelId="{B8FC5200-B74A-46BF-B892-68B05D4A220F}" type="presOf" srcId="{64D8C23F-DF49-44E9-B362-69C2C123A73D}" destId="{4DC8055A-DBF0-4BAD-A497-FE53B2E2ED71}" srcOrd="0" destOrd="0" presId="urn:microsoft.com/office/officeart/2005/8/layout/chevron2"/>
    <dgm:cxn modelId="{11FBEC57-E373-4D99-BD97-8A135A953D78}" srcId="{C33BC281-CC14-4A2C-9289-73991689188F}" destId="{593A4FBD-40C9-45F3-9C5B-CA8F975B2A04}" srcOrd="3" destOrd="0" parTransId="{A6FD265A-F960-4783-88B6-4BD6E231165A}" sibTransId="{A09B98BF-F3C2-4526-8A06-71DD489D5698}"/>
    <dgm:cxn modelId="{4E1B921C-4536-45C6-85E1-9545D3F2AAFF}" type="presOf" srcId="{6398B29B-2042-4925-9E8A-4C96114011EE}" destId="{6B03C265-F34B-4160-8960-72DA1E859B11}" srcOrd="0" destOrd="0" presId="urn:microsoft.com/office/officeart/2005/8/layout/chevron2"/>
    <dgm:cxn modelId="{FC7BFB79-647C-4F06-AC2B-B727CDC9E17B}" srcId="{C33BC281-CC14-4A2C-9289-73991689188F}" destId="{64D8C23F-DF49-44E9-B362-69C2C123A73D}" srcOrd="0" destOrd="0" parTransId="{8ED36B76-DD48-45F0-B1A3-A15100B6831F}" sibTransId="{379C6E28-C2A8-49F8-8B3F-A03EAF64DF64}"/>
    <dgm:cxn modelId="{4C52B40F-589A-4BCF-9256-7B17941E2C64}" srcId="{64D8C23F-DF49-44E9-B362-69C2C123A73D}" destId="{BB6A930C-C39A-46DA-BD04-2AF78EC01A5C}" srcOrd="0" destOrd="0" parTransId="{03DACC7A-CC0F-4AEA-B933-A0C5326A0407}" sibTransId="{9AEADEEF-C514-43A3-821E-6938542DCFFC}"/>
    <dgm:cxn modelId="{876BAD9F-F98F-4E3E-AA97-ABB31C3CBDCC}" srcId="{C33BC281-CC14-4A2C-9289-73991689188F}" destId="{83965D62-371D-4C47-BB4C-2EB99C0987D8}" srcOrd="4" destOrd="0" parTransId="{FCFE3FB7-07F8-4931-9B61-6CB00AF75B0B}" sibTransId="{53229D5C-58C4-4336-BD6D-86C884A8B269}"/>
    <dgm:cxn modelId="{C8C96AC4-09F3-4051-8B4B-0F464E39DF03}" srcId="{2392027D-4B16-4B3A-931B-48D47436F291}" destId="{040E96C2-F934-4756-AA1E-BB63C7C7D156}" srcOrd="0" destOrd="0" parTransId="{4BC4BF8A-9467-4C28-8997-20D9CD4DF9F2}" sibTransId="{60D4A1FB-0D7F-46C1-8066-36613CB43BCE}"/>
    <dgm:cxn modelId="{F1A7322D-6D09-45A1-B46E-DEDBA5C4216C}" type="presOf" srcId="{4AFEE9BD-7B72-4DD6-9C3F-2F106FA9E001}" destId="{ECCB9274-A683-48C1-95D4-0B55B0B1CAF7}" srcOrd="0" destOrd="0" presId="urn:microsoft.com/office/officeart/2005/8/layout/chevron2"/>
    <dgm:cxn modelId="{D7236AB4-3220-43CB-B92A-343767A936A8}" type="presOf" srcId="{4C45409A-7BC1-4026-B60B-EA19E587D289}" destId="{9A1EDA17-E201-460D-AAF1-BA51F4150F0F}" srcOrd="0" destOrd="0" presId="urn:microsoft.com/office/officeart/2005/8/layout/chevron2"/>
    <dgm:cxn modelId="{1E08BF5E-6955-470B-B46A-451A63490A96}" type="presOf" srcId="{040E96C2-F934-4756-AA1E-BB63C7C7D156}" destId="{DB088185-6FE4-4F27-A46F-BE0D3D5FA1A6}" srcOrd="0" destOrd="0" presId="urn:microsoft.com/office/officeart/2005/8/layout/chevron2"/>
    <dgm:cxn modelId="{3B1B1308-CD42-4135-9187-A0DF18BC6FE5}" srcId="{83965D62-371D-4C47-BB4C-2EB99C0987D8}" destId="{64FCF301-7F97-4E45-863F-325951BBA798}" srcOrd="0" destOrd="0" parTransId="{2C0F7C5A-C9CA-49FB-89BF-3409ACD2799A}" sibTransId="{2AC34694-CC8B-4C51-BE63-31EFFEA93D45}"/>
    <dgm:cxn modelId="{2053B695-593E-4538-9591-130773DA282D}" type="presOf" srcId="{BB6A930C-C39A-46DA-BD04-2AF78EC01A5C}" destId="{8EFE6D8A-2B04-4FA3-A687-A963746C32F2}" srcOrd="0" destOrd="0" presId="urn:microsoft.com/office/officeart/2005/8/layout/chevron2"/>
    <dgm:cxn modelId="{64586B7E-61A7-49F9-B149-F6FF00DB441A}" srcId="{C33BC281-CC14-4A2C-9289-73991689188F}" destId="{2392027D-4B16-4B3A-931B-48D47436F291}" srcOrd="5" destOrd="0" parTransId="{55698165-71F9-47E3-B2B1-722BE04DA196}" sibTransId="{0C4B9182-27A7-4F36-A1B1-42225DB399EC}"/>
    <dgm:cxn modelId="{F09D6EE9-E42B-4BFA-8ACF-F53C403CBCCE}" type="presParOf" srcId="{8C494428-16D4-4231-843C-EA5A3BB1287E}" destId="{111C7FDA-254E-4F8B-BBF6-9581E9151570}" srcOrd="0" destOrd="0" presId="urn:microsoft.com/office/officeart/2005/8/layout/chevron2"/>
    <dgm:cxn modelId="{FA91CFD3-2139-42F6-A6FC-DB8F4F67F78E}" type="presParOf" srcId="{111C7FDA-254E-4F8B-BBF6-9581E9151570}" destId="{4DC8055A-DBF0-4BAD-A497-FE53B2E2ED71}" srcOrd="0" destOrd="0" presId="urn:microsoft.com/office/officeart/2005/8/layout/chevron2"/>
    <dgm:cxn modelId="{7B16FE4E-6BDA-49F4-A356-AB6EA7B6D0D8}" type="presParOf" srcId="{111C7FDA-254E-4F8B-BBF6-9581E9151570}" destId="{8EFE6D8A-2B04-4FA3-A687-A963746C32F2}" srcOrd="1" destOrd="0" presId="urn:microsoft.com/office/officeart/2005/8/layout/chevron2"/>
    <dgm:cxn modelId="{E6954AA6-2876-44EE-AE54-1BA18CBA8EA0}" type="presParOf" srcId="{8C494428-16D4-4231-843C-EA5A3BB1287E}" destId="{0A5A496D-7B0E-4F90-87E4-9F7FD364C803}" srcOrd="1" destOrd="0" presId="urn:microsoft.com/office/officeart/2005/8/layout/chevron2"/>
    <dgm:cxn modelId="{1D42E4E2-049B-4E76-9063-0E4C14592AB5}" type="presParOf" srcId="{8C494428-16D4-4231-843C-EA5A3BB1287E}" destId="{93A9510E-DD53-4EC4-9373-8874610B8033}" srcOrd="2" destOrd="0" presId="urn:microsoft.com/office/officeart/2005/8/layout/chevron2"/>
    <dgm:cxn modelId="{6CD69266-C4E9-4AAA-B4A9-837FB5088047}" type="presParOf" srcId="{93A9510E-DD53-4EC4-9373-8874610B8033}" destId="{6B03C265-F34B-4160-8960-72DA1E859B11}" srcOrd="0" destOrd="0" presId="urn:microsoft.com/office/officeart/2005/8/layout/chevron2"/>
    <dgm:cxn modelId="{65189A46-C5F5-4FEA-AAF2-4D37A0B7DF69}" type="presParOf" srcId="{93A9510E-DD53-4EC4-9373-8874610B8033}" destId="{ECCB9274-A683-48C1-95D4-0B55B0B1CAF7}" srcOrd="1" destOrd="0" presId="urn:microsoft.com/office/officeart/2005/8/layout/chevron2"/>
    <dgm:cxn modelId="{405519FF-FBF8-4C80-9D8E-BC080EAB4A96}" type="presParOf" srcId="{8C494428-16D4-4231-843C-EA5A3BB1287E}" destId="{CAF79F6F-0BD0-4864-BDB5-2B56B319DB30}" srcOrd="3" destOrd="0" presId="urn:microsoft.com/office/officeart/2005/8/layout/chevron2"/>
    <dgm:cxn modelId="{DD691470-D21C-4066-BCCF-27FDC842B47D}" type="presParOf" srcId="{8C494428-16D4-4231-843C-EA5A3BB1287E}" destId="{3C3B8E53-FF19-4217-A3B1-1D17705C6CAF}" srcOrd="4" destOrd="0" presId="urn:microsoft.com/office/officeart/2005/8/layout/chevron2"/>
    <dgm:cxn modelId="{2CA862FC-4E7C-4499-96A1-0DB3DAB13335}" type="presParOf" srcId="{3C3B8E53-FF19-4217-A3B1-1D17705C6CAF}" destId="{17E5092F-BB13-4A82-AE22-F759D9918AC5}" srcOrd="0" destOrd="0" presId="urn:microsoft.com/office/officeart/2005/8/layout/chevron2"/>
    <dgm:cxn modelId="{1C9D5D34-CC86-4083-A9B4-46B5E1FF62F6}" type="presParOf" srcId="{3C3B8E53-FF19-4217-A3B1-1D17705C6CAF}" destId="{939123B4-8282-44D7-B479-A5DCE363EB55}" srcOrd="1" destOrd="0" presId="urn:microsoft.com/office/officeart/2005/8/layout/chevron2"/>
    <dgm:cxn modelId="{60B30F61-E6D9-4215-8245-A742633C1F28}" type="presParOf" srcId="{8C494428-16D4-4231-843C-EA5A3BB1287E}" destId="{30101143-CD35-4214-8C9A-50EB25153D32}" srcOrd="5" destOrd="0" presId="urn:microsoft.com/office/officeart/2005/8/layout/chevron2"/>
    <dgm:cxn modelId="{531AC079-6D61-4788-9F02-B54E24485F34}" type="presParOf" srcId="{8C494428-16D4-4231-843C-EA5A3BB1287E}" destId="{E7B0A1C6-FC88-446D-9D55-9BDFDA1CD8EA}" srcOrd="6" destOrd="0" presId="urn:microsoft.com/office/officeart/2005/8/layout/chevron2"/>
    <dgm:cxn modelId="{03CEC3E5-E2E9-482E-AD0B-8EE5DB5D5FF4}" type="presParOf" srcId="{E7B0A1C6-FC88-446D-9D55-9BDFDA1CD8EA}" destId="{4A02374D-928E-476C-8F4C-D7626FC61F91}" srcOrd="0" destOrd="0" presId="urn:microsoft.com/office/officeart/2005/8/layout/chevron2"/>
    <dgm:cxn modelId="{C8216CF5-11D8-4694-B4F3-5AA5BFF25311}" type="presParOf" srcId="{E7B0A1C6-FC88-446D-9D55-9BDFDA1CD8EA}" destId="{9A1EDA17-E201-460D-AAF1-BA51F4150F0F}" srcOrd="1" destOrd="0" presId="urn:microsoft.com/office/officeart/2005/8/layout/chevron2"/>
    <dgm:cxn modelId="{1D2E1FDE-C9AD-4367-B185-0FEC69376373}" type="presParOf" srcId="{8C494428-16D4-4231-843C-EA5A3BB1287E}" destId="{3555625C-C125-45A9-B7A8-DD4FBEB5F9CC}" srcOrd="7" destOrd="0" presId="urn:microsoft.com/office/officeart/2005/8/layout/chevron2"/>
    <dgm:cxn modelId="{9700483E-5AE0-4CF3-B8BE-2BD0AA2EF58E}" type="presParOf" srcId="{8C494428-16D4-4231-843C-EA5A3BB1287E}" destId="{C9C2FADD-585F-49C0-BBEB-A4923B7F05A1}" srcOrd="8" destOrd="0" presId="urn:microsoft.com/office/officeart/2005/8/layout/chevron2"/>
    <dgm:cxn modelId="{250CCF77-1F2C-43BE-B7C4-F8237F4E6E68}" type="presParOf" srcId="{C9C2FADD-585F-49C0-BBEB-A4923B7F05A1}" destId="{541C8659-0769-47A3-8912-536D6DE3E6DA}" srcOrd="0" destOrd="0" presId="urn:microsoft.com/office/officeart/2005/8/layout/chevron2"/>
    <dgm:cxn modelId="{CAACDE68-1B0F-4AF9-8585-13A59B7ABA69}" type="presParOf" srcId="{C9C2FADD-585F-49C0-BBEB-A4923B7F05A1}" destId="{8C5D5B24-EA4C-45DF-835F-C7E69733FEEE}" srcOrd="1" destOrd="0" presId="urn:microsoft.com/office/officeart/2005/8/layout/chevron2"/>
    <dgm:cxn modelId="{A74EF5B5-813A-4B18-800D-74C3353747C1}" type="presParOf" srcId="{8C494428-16D4-4231-843C-EA5A3BB1287E}" destId="{83B86A1E-107F-49D6-B41D-13AB0617CB8D}" srcOrd="9" destOrd="0" presId="urn:microsoft.com/office/officeart/2005/8/layout/chevron2"/>
    <dgm:cxn modelId="{C01AA437-EBC2-4B60-A29E-0DC884D6CBD6}" type="presParOf" srcId="{8C494428-16D4-4231-843C-EA5A3BB1287E}" destId="{B7B8702F-0E74-4A9F-9AFB-EF6EB1F72445}" srcOrd="10" destOrd="0" presId="urn:microsoft.com/office/officeart/2005/8/layout/chevron2"/>
    <dgm:cxn modelId="{8FE78F44-16F2-4BB0-8EF8-7630812B09A9}" type="presParOf" srcId="{B7B8702F-0E74-4A9F-9AFB-EF6EB1F72445}" destId="{5CB39B81-13DB-4FA4-A45F-D3F6D8138DE8}" srcOrd="0" destOrd="0" presId="urn:microsoft.com/office/officeart/2005/8/layout/chevron2"/>
    <dgm:cxn modelId="{297EA32C-2EAC-494D-BA62-BDFFD0607F53}" type="presParOf" srcId="{B7B8702F-0E74-4A9F-9AFB-EF6EB1F72445}" destId="{DB088185-6FE4-4F27-A46F-BE0D3D5FA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20FEF-45B0-4F39-AB18-90695A4B519B}">
      <dsp:nvSpPr>
        <dsp:cNvPr id="0" name=""/>
        <dsp:cNvSpPr/>
      </dsp:nvSpPr>
      <dsp:spPr>
        <a:xfrm>
          <a:off x="1688" y="0"/>
          <a:ext cx="3600774" cy="166254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KAZANIM TEMELLİ SINAVLARDAN </a:t>
          </a:r>
          <a:endParaRPr lang="tr-TR" sz="3100" kern="1200" dirty="0"/>
        </a:p>
      </dsp:txBody>
      <dsp:txXfrm>
        <a:off x="50382" y="48694"/>
        <a:ext cx="3503386" cy="1565157"/>
      </dsp:txXfrm>
    </dsp:sp>
    <dsp:sp modelId="{7B2370F7-027D-421C-9933-F94B71B33219}">
      <dsp:nvSpPr>
        <dsp:cNvPr id="0" name=""/>
        <dsp:cNvSpPr/>
      </dsp:nvSpPr>
      <dsp:spPr>
        <a:xfrm>
          <a:off x="3962540" y="384776"/>
          <a:ext cx="763364" cy="8929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500" kern="1200"/>
        </a:p>
      </dsp:txBody>
      <dsp:txXfrm>
        <a:off x="3962540" y="563374"/>
        <a:ext cx="534355" cy="535796"/>
      </dsp:txXfrm>
    </dsp:sp>
    <dsp:sp modelId="{1C7C4A25-1427-4DC5-9352-4DD0F6DC2DCD}">
      <dsp:nvSpPr>
        <dsp:cNvPr id="0" name=""/>
        <dsp:cNvSpPr/>
      </dsp:nvSpPr>
      <dsp:spPr>
        <a:xfrm>
          <a:off x="5042772" y="0"/>
          <a:ext cx="3600774" cy="1662545"/>
        </a:xfrm>
        <a:prstGeom prst="roundRect">
          <a:avLst>
            <a:gd name="adj" fmla="val 10000"/>
          </a:avLst>
        </a:prstGeom>
        <a:solidFill>
          <a:schemeClr val="accent4">
            <a:hueOff val="-5879828"/>
            <a:satOff val="-3647"/>
            <a:lumOff val="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ÜST DÜZEY BECERİ ÖLÇEN SINAVLARA GEÇİŞ</a:t>
          </a:r>
          <a:endParaRPr lang="tr-TR" sz="3100" kern="1200" dirty="0"/>
        </a:p>
      </dsp:txBody>
      <dsp:txXfrm>
        <a:off x="5091466" y="48694"/>
        <a:ext cx="3503386" cy="1565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A9354-D8AD-42FA-8179-C82C547EB80C}">
      <dsp:nvSpPr>
        <dsp:cNvPr id="0" name=""/>
        <dsp:cNvSpPr/>
      </dsp:nvSpPr>
      <dsp:spPr>
        <a:xfrm>
          <a:off x="1359972" y="1111464"/>
          <a:ext cx="91440" cy="641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5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4E163-0966-4666-BF34-DCF5D8F5D6A5}">
      <dsp:nvSpPr>
        <dsp:cNvPr id="0" name=""/>
        <dsp:cNvSpPr/>
      </dsp:nvSpPr>
      <dsp:spPr>
        <a:xfrm>
          <a:off x="333460" y="1155"/>
          <a:ext cx="2144465" cy="1110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15667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ÜST GRUP</a:t>
          </a:r>
          <a:endParaRPr lang="tr-TR" sz="3900" kern="1200" dirty="0"/>
        </a:p>
      </dsp:txBody>
      <dsp:txXfrm>
        <a:off x="333460" y="1155"/>
        <a:ext cx="2144465" cy="1110308"/>
      </dsp:txXfrm>
    </dsp:sp>
    <dsp:sp modelId="{B94E307D-35F9-4463-A78C-D82AC8ED8B26}">
      <dsp:nvSpPr>
        <dsp:cNvPr id="0" name=""/>
        <dsp:cNvSpPr/>
      </dsp:nvSpPr>
      <dsp:spPr>
        <a:xfrm>
          <a:off x="762353" y="864729"/>
          <a:ext cx="1930018" cy="37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Testin tamamında en başarılı %27’lik gurup</a:t>
          </a:r>
          <a:endParaRPr lang="tr-TR" sz="1200" kern="1200" dirty="0"/>
        </a:p>
      </dsp:txBody>
      <dsp:txXfrm>
        <a:off x="762353" y="864729"/>
        <a:ext cx="1930018" cy="370102"/>
      </dsp:txXfrm>
    </dsp:sp>
    <dsp:sp modelId="{1B740BFE-C643-4AAB-AA8A-629E6861786F}">
      <dsp:nvSpPr>
        <dsp:cNvPr id="0" name=""/>
        <dsp:cNvSpPr/>
      </dsp:nvSpPr>
      <dsp:spPr>
        <a:xfrm>
          <a:off x="333460" y="1752976"/>
          <a:ext cx="2144465" cy="11103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156677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ALT GRUP</a:t>
          </a:r>
          <a:endParaRPr lang="tr-TR" sz="3900" kern="1200" dirty="0"/>
        </a:p>
      </dsp:txBody>
      <dsp:txXfrm>
        <a:off x="333460" y="1752976"/>
        <a:ext cx="2144465" cy="1110308"/>
      </dsp:txXfrm>
    </dsp:sp>
    <dsp:sp modelId="{CAA8FA6E-0697-4A76-AED2-95E9F71A071E}">
      <dsp:nvSpPr>
        <dsp:cNvPr id="0" name=""/>
        <dsp:cNvSpPr/>
      </dsp:nvSpPr>
      <dsp:spPr>
        <a:xfrm>
          <a:off x="762353" y="2616550"/>
          <a:ext cx="1930018" cy="3701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Testin tamamında en başarısız %27’lik gurup</a:t>
          </a:r>
          <a:endParaRPr lang="tr-TR" sz="1200" kern="1200" dirty="0"/>
        </a:p>
      </dsp:txBody>
      <dsp:txXfrm>
        <a:off x="762353" y="2616550"/>
        <a:ext cx="1930018" cy="370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110963" y="113239"/>
          <a:ext cx="739755" cy="51782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1" y="261189"/>
        <a:ext cx="517828" cy="221927"/>
      </dsp:txXfrm>
    </dsp:sp>
    <dsp:sp modelId="{8EFE6D8A-2B04-4FA3-A687-A963746C32F2}">
      <dsp:nvSpPr>
        <dsp:cNvPr id="0" name=""/>
        <dsp:cNvSpPr/>
      </dsp:nvSpPr>
      <dsp:spPr>
        <a:xfrm rot="5400000">
          <a:off x="2977824" y="-2457719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BİLGİ</a:t>
          </a:r>
          <a:endParaRPr lang="tr-TR" sz="2800" kern="1200" dirty="0"/>
        </a:p>
      </dsp:txBody>
      <dsp:txXfrm rot="-5400000">
        <a:off x="517829" y="25749"/>
        <a:ext cx="5377360" cy="433895"/>
      </dsp:txXfrm>
    </dsp:sp>
    <dsp:sp modelId="{6B03C265-F34B-4160-8960-72DA1E859B11}">
      <dsp:nvSpPr>
        <dsp:cNvPr id="0" name=""/>
        <dsp:cNvSpPr/>
      </dsp:nvSpPr>
      <dsp:spPr>
        <a:xfrm rot="5400000">
          <a:off x="-110963" y="752424"/>
          <a:ext cx="739755" cy="517828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1" y="900374"/>
        <a:ext cx="517828" cy="221927"/>
      </dsp:txXfrm>
    </dsp:sp>
    <dsp:sp modelId="{ECCB9274-A683-48C1-95D4-0B55B0B1CAF7}">
      <dsp:nvSpPr>
        <dsp:cNvPr id="0" name=""/>
        <dsp:cNvSpPr/>
      </dsp:nvSpPr>
      <dsp:spPr>
        <a:xfrm rot="5400000">
          <a:off x="2977824" y="-1818534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KAVRAMA</a:t>
          </a:r>
          <a:endParaRPr lang="tr-TR" sz="2800" kern="1200" dirty="0"/>
        </a:p>
      </dsp:txBody>
      <dsp:txXfrm rot="-5400000">
        <a:off x="517829" y="664934"/>
        <a:ext cx="5377360" cy="433895"/>
      </dsp:txXfrm>
    </dsp:sp>
    <dsp:sp modelId="{17E5092F-BB13-4A82-AE22-F759D9918AC5}">
      <dsp:nvSpPr>
        <dsp:cNvPr id="0" name=""/>
        <dsp:cNvSpPr/>
      </dsp:nvSpPr>
      <dsp:spPr>
        <a:xfrm rot="5400000">
          <a:off x="-110963" y="1391609"/>
          <a:ext cx="739755" cy="517828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1" y="1539559"/>
        <a:ext cx="517828" cy="221927"/>
      </dsp:txXfrm>
    </dsp:sp>
    <dsp:sp modelId="{939123B4-8282-44D7-B479-A5DCE363EB55}">
      <dsp:nvSpPr>
        <dsp:cNvPr id="0" name=""/>
        <dsp:cNvSpPr/>
      </dsp:nvSpPr>
      <dsp:spPr>
        <a:xfrm rot="5400000">
          <a:off x="2977824" y="-1179349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UYGULAMA</a:t>
          </a:r>
          <a:endParaRPr lang="tr-TR" sz="2800" kern="1200" dirty="0"/>
        </a:p>
      </dsp:txBody>
      <dsp:txXfrm rot="-5400000">
        <a:off x="517829" y="1304119"/>
        <a:ext cx="5377360" cy="433895"/>
      </dsp:txXfrm>
    </dsp:sp>
    <dsp:sp modelId="{4A02374D-928E-476C-8F4C-D7626FC61F91}">
      <dsp:nvSpPr>
        <dsp:cNvPr id="0" name=""/>
        <dsp:cNvSpPr/>
      </dsp:nvSpPr>
      <dsp:spPr>
        <a:xfrm rot="5400000">
          <a:off x="-110963" y="2030794"/>
          <a:ext cx="739755" cy="517828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1" y="2178744"/>
        <a:ext cx="517828" cy="221927"/>
      </dsp:txXfrm>
    </dsp:sp>
    <dsp:sp modelId="{9A1EDA17-E201-460D-AAF1-BA51F4150F0F}">
      <dsp:nvSpPr>
        <dsp:cNvPr id="0" name=""/>
        <dsp:cNvSpPr/>
      </dsp:nvSpPr>
      <dsp:spPr>
        <a:xfrm rot="5400000">
          <a:off x="2977824" y="-540164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ANALİZ</a:t>
          </a:r>
          <a:endParaRPr lang="tr-TR" sz="2800" kern="1200" dirty="0"/>
        </a:p>
      </dsp:txBody>
      <dsp:txXfrm rot="-5400000">
        <a:off x="517829" y="1943304"/>
        <a:ext cx="5377360" cy="433895"/>
      </dsp:txXfrm>
    </dsp:sp>
    <dsp:sp modelId="{541C8659-0769-47A3-8912-536D6DE3E6DA}">
      <dsp:nvSpPr>
        <dsp:cNvPr id="0" name=""/>
        <dsp:cNvSpPr/>
      </dsp:nvSpPr>
      <dsp:spPr>
        <a:xfrm rot="5400000">
          <a:off x="-110963" y="2669979"/>
          <a:ext cx="739755" cy="517828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1" y="2817929"/>
        <a:ext cx="517828" cy="221927"/>
      </dsp:txXfrm>
    </dsp:sp>
    <dsp:sp modelId="{8C5D5B24-EA4C-45DF-835F-C7E69733FEEE}">
      <dsp:nvSpPr>
        <dsp:cNvPr id="0" name=""/>
        <dsp:cNvSpPr/>
      </dsp:nvSpPr>
      <dsp:spPr>
        <a:xfrm rot="5400000">
          <a:off x="2977824" y="99020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SENTEZ</a:t>
          </a:r>
          <a:endParaRPr lang="tr-TR" sz="2800" kern="1200" dirty="0"/>
        </a:p>
      </dsp:txBody>
      <dsp:txXfrm rot="-5400000">
        <a:off x="517829" y="2582489"/>
        <a:ext cx="5377360" cy="433895"/>
      </dsp:txXfrm>
    </dsp:sp>
    <dsp:sp modelId="{5CB39B81-13DB-4FA4-A45F-D3F6D8138DE8}">
      <dsp:nvSpPr>
        <dsp:cNvPr id="0" name=""/>
        <dsp:cNvSpPr/>
      </dsp:nvSpPr>
      <dsp:spPr>
        <a:xfrm rot="5400000">
          <a:off x="-88101" y="3301544"/>
          <a:ext cx="739755" cy="517828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 rot="-5400000">
        <a:off x="22863" y="3449494"/>
        <a:ext cx="517828" cy="221927"/>
      </dsp:txXfrm>
    </dsp:sp>
    <dsp:sp modelId="{DB088185-6FE4-4F27-A46F-BE0D3D5FA1A6}">
      <dsp:nvSpPr>
        <dsp:cNvPr id="0" name=""/>
        <dsp:cNvSpPr/>
      </dsp:nvSpPr>
      <dsp:spPr>
        <a:xfrm rot="5400000">
          <a:off x="2977824" y="738204"/>
          <a:ext cx="480841" cy="540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DEĞERLENDİRME</a:t>
          </a:r>
          <a:endParaRPr lang="tr-TR" sz="2800" kern="1200" dirty="0"/>
        </a:p>
      </dsp:txBody>
      <dsp:txXfrm rot="-5400000">
        <a:off x="517829" y="3221673"/>
        <a:ext cx="5377360" cy="4338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75496" y="76508"/>
          <a:ext cx="503308" cy="352316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177170"/>
        <a:ext cx="352316" cy="150992"/>
      </dsp:txXfrm>
    </dsp:sp>
    <dsp:sp modelId="{8EFE6D8A-2B04-4FA3-A687-A963746C32F2}">
      <dsp:nvSpPr>
        <dsp:cNvPr id="0" name=""/>
        <dsp:cNvSpPr/>
      </dsp:nvSpPr>
      <dsp:spPr>
        <a:xfrm rot="5400000">
          <a:off x="1579849" y="-1226520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0000"/>
              </a:solidFill>
            </a:rPr>
            <a:t>BİLGİ</a:t>
          </a:r>
          <a:endParaRPr lang="tr-TR" sz="1600" kern="1200" dirty="0">
            <a:solidFill>
              <a:srgbClr val="FF0000"/>
            </a:solidFill>
          </a:endParaRPr>
        </a:p>
      </dsp:txBody>
      <dsp:txXfrm rot="-5400000">
        <a:off x="352316" y="16983"/>
        <a:ext cx="2766246" cy="295210"/>
      </dsp:txXfrm>
    </dsp:sp>
    <dsp:sp modelId="{6B03C265-F34B-4160-8960-72DA1E859B11}">
      <dsp:nvSpPr>
        <dsp:cNvPr id="0" name=""/>
        <dsp:cNvSpPr/>
      </dsp:nvSpPr>
      <dsp:spPr>
        <a:xfrm rot="5400000">
          <a:off x="-75496" y="471007"/>
          <a:ext cx="503308" cy="352316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571669"/>
        <a:ext cx="352316" cy="150992"/>
      </dsp:txXfrm>
    </dsp:sp>
    <dsp:sp modelId="{ECCB9274-A683-48C1-95D4-0B55B0B1CAF7}">
      <dsp:nvSpPr>
        <dsp:cNvPr id="0" name=""/>
        <dsp:cNvSpPr/>
      </dsp:nvSpPr>
      <dsp:spPr>
        <a:xfrm rot="5400000">
          <a:off x="1579849" y="-832021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KAVRAMA</a:t>
          </a:r>
          <a:endParaRPr lang="tr-TR" sz="1600" kern="1200" dirty="0"/>
        </a:p>
      </dsp:txBody>
      <dsp:txXfrm rot="-5400000">
        <a:off x="352316" y="411482"/>
        <a:ext cx="2766246" cy="295210"/>
      </dsp:txXfrm>
    </dsp:sp>
    <dsp:sp modelId="{17E5092F-BB13-4A82-AE22-F759D9918AC5}">
      <dsp:nvSpPr>
        <dsp:cNvPr id="0" name=""/>
        <dsp:cNvSpPr/>
      </dsp:nvSpPr>
      <dsp:spPr>
        <a:xfrm rot="5400000">
          <a:off x="-75496" y="865506"/>
          <a:ext cx="503308" cy="352316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966168"/>
        <a:ext cx="352316" cy="150992"/>
      </dsp:txXfrm>
    </dsp:sp>
    <dsp:sp modelId="{939123B4-8282-44D7-B479-A5DCE363EB55}">
      <dsp:nvSpPr>
        <dsp:cNvPr id="0" name=""/>
        <dsp:cNvSpPr/>
      </dsp:nvSpPr>
      <dsp:spPr>
        <a:xfrm rot="5400000">
          <a:off x="1579849" y="-437522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UYGULAMA</a:t>
          </a:r>
          <a:endParaRPr lang="tr-TR" sz="1600" kern="1200" dirty="0"/>
        </a:p>
      </dsp:txBody>
      <dsp:txXfrm rot="-5400000">
        <a:off x="352316" y="805981"/>
        <a:ext cx="2766246" cy="295210"/>
      </dsp:txXfrm>
    </dsp:sp>
    <dsp:sp modelId="{4A02374D-928E-476C-8F4C-D7626FC61F91}">
      <dsp:nvSpPr>
        <dsp:cNvPr id="0" name=""/>
        <dsp:cNvSpPr/>
      </dsp:nvSpPr>
      <dsp:spPr>
        <a:xfrm rot="5400000">
          <a:off x="-75496" y="1260005"/>
          <a:ext cx="503308" cy="352316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1360667"/>
        <a:ext cx="352316" cy="150992"/>
      </dsp:txXfrm>
    </dsp:sp>
    <dsp:sp modelId="{9A1EDA17-E201-460D-AAF1-BA51F4150F0F}">
      <dsp:nvSpPr>
        <dsp:cNvPr id="0" name=""/>
        <dsp:cNvSpPr/>
      </dsp:nvSpPr>
      <dsp:spPr>
        <a:xfrm rot="5400000">
          <a:off x="1579849" y="-43024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ANALİZ</a:t>
          </a:r>
          <a:endParaRPr lang="tr-TR" sz="1600" kern="1200" dirty="0"/>
        </a:p>
      </dsp:txBody>
      <dsp:txXfrm rot="-5400000">
        <a:off x="352316" y="1200479"/>
        <a:ext cx="2766246" cy="295210"/>
      </dsp:txXfrm>
    </dsp:sp>
    <dsp:sp modelId="{541C8659-0769-47A3-8912-536D6DE3E6DA}">
      <dsp:nvSpPr>
        <dsp:cNvPr id="0" name=""/>
        <dsp:cNvSpPr/>
      </dsp:nvSpPr>
      <dsp:spPr>
        <a:xfrm rot="5400000">
          <a:off x="-75496" y="1654504"/>
          <a:ext cx="503308" cy="352316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1755166"/>
        <a:ext cx="352316" cy="150992"/>
      </dsp:txXfrm>
    </dsp:sp>
    <dsp:sp modelId="{8C5D5B24-EA4C-45DF-835F-C7E69733FEEE}">
      <dsp:nvSpPr>
        <dsp:cNvPr id="0" name=""/>
        <dsp:cNvSpPr/>
      </dsp:nvSpPr>
      <dsp:spPr>
        <a:xfrm rot="5400000">
          <a:off x="1579849" y="351474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SENTEZ</a:t>
          </a:r>
          <a:endParaRPr lang="tr-TR" sz="1600" kern="1200" dirty="0"/>
        </a:p>
      </dsp:txBody>
      <dsp:txXfrm rot="-5400000">
        <a:off x="352316" y="1594977"/>
        <a:ext cx="2766246" cy="295210"/>
      </dsp:txXfrm>
    </dsp:sp>
    <dsp:sp modelId="{5CB39B81-13DB-4FA4-A45F-D3F6D8138DE8}">
      <dsp:nvSpPr>
        <dsp:cNvPr id="0" name=""/>
        <dsp:cNvSpPr/>
      </dsp:nvSpPr>
      <dsp:spPr>
        <a:xfrm rot="5400000">
          <a:off x="-75496" y="2049002"/>
          <a:ext cx="503308" cy="352316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0" y="2149664"/>
        <a:ext cx="352316" cy="150992"/>
      </dsp:txXfrm>
    </dsp:sp>
    <dsp:sp modelId="{DB088185-6FE4-4F27-A46F-BE0D3D5FA1A6}">
      <dsp:nvSpPr>
        <dsp:cNvPr id="0" name=""/>
        <dsp:cNvSpPr/>
      </dsp:nvSpPr>
      <dsp:spPr>
        <a:xfrm rot="5400000">
          <a:off x="1579849" y="745973"/>
          <a:ext cx="327150" cy="27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DEĞERLENDİRME</a:t>
          </a:r>
          <a:endParaRPr lang="tr-TR" sz="1600" kern="1200" dirty="0"/>
        </a:p>
      </dsp:txBody>
      <dsp:txXfrm rot="-5400000">
        <a:off x="352316" y="1989476"/>
        <a:ext cx="2766246" cy="295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73557" y="73746"/>
          <a:ext cx="490385" cy="343270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171823"/>
        <a:ext cx="343270" cy="147115"/>
      </dsp:txXfrm>
    </dsp:sp>
    <dsp:sp modelId="{8EFE6D8A-2B04-4FA3-A687-A963746C32F2}">
      <dsp:nvSpPr>
        <dsp:cNvPr id="0" name=""/>
        <dsp:cNvSpPr/>
      </dsp:nvSpPr>
      <dsp:spPr>
        <a:xfrm rot="5400000">
          <a:off x="1567057" y="-1223598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chemeClr val="tx1"/>
              </a:solidFill>
            </a:rPr>
            <a:t>BİLGİ</a:t>
          </a:r>
          <a:endParaRPr lang="tr-TR" sz="1600" kern="1200" dirty="0">
            <a:solidFill>
              <a:schemeClr val="tx1"/>
            </a:solidFill>
          </a:endParaRPr>
        </a:p>
      </dsp:txBody>
      <dsp:txXfrm rot="-5400000">
        <a:off x="343270" y="15749"/>
        <a:ext cx="2750764" cy="287630"/>
      </dsp:txXfrm>
    </dsp:sp>
    <dsp:sp modelId="{6B03C265-F34B-4160-8960-72DA1E859B11}">
      <dsp:nvSpPr>
        <dsp:cNvPr id="0" name=""/>
        <dsp:cNvSpPr/>
      </dsp:nvSpPr>
      <dsp:spPr>
        <a:xfrm rot="5400000">
          <a:off x="-73557" y="454406"/>
          <a:ext cx="490385" cy="343270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552483"/>
        <a:ext cx="343270" cy="147115"/>
      </dsp:txXfrm>
    </dsp:sp>
    <dsp:sp modelId="{ECCB9274-A683-48C1-95D4-0B55B0B1CAF7}">
      <dsp:nvSpPr>
        <dsp:cNvPr id="0" name=""/>
        <dsp:cNvSpPr/>
      </dsp:nvSpPr>
      <dsp:spPr>
        <a:xfrm rot="5400000">
          <a:off x="1567057" y="-842938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solidFill>
                <a:srgbClr val="FF0000"/>
              </a:solidFill>
            </a:rPr>
            <a:t>KAVRAMA</a:t>
          </a:r>
          <a:endParaRPr lang="tr-TR" sz="1600" kern="1200" dirty="0">
            <a:solidFill>
              <a:srgbClr val="FF0000"/>
            </a:solidFill>
          </a:endParaRPr>
        </a:p>
      </dsp:txBody>
      <dsp:txXfrm rot="-5400000">
        <a:off x="343270" y="396409"/>
        <a:ext cx="2750764" cy="287630"/>
      </dsp:txXfrm>
    </dsp:sp>
    <dsp:sp modelId="{17E5092F-BB13-4A82-AE22-F759D9918AC5}">
      <dsp:nvSpPr>
        <dsp:cNvPr id="0" name=""/>
        <dsp:cNvSpPr/>
      </dsp:nvSpPr>
      <dsp:spPr>
        <a:xfrm rot="5400000">
          <a:off x="-73557" y="835067"/>
          <a:ext cx="490385" cy="343270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933144"/>
        <a:ext cx="343270" cy="147115"/>
      </dsp:txXfrm>
    </dsp:sp>
    <dsp:sp modelId="{939123B4-8282-44D7-B479-A5DCE363EB55}">
      <dsp:nvSpPr>
        <dsp:cNvPr id="0" name=""/>
        <dsp:cNvSpPr/>
      </dsp:nvSpPr>
      <dsp:spPr>
        <a:xfrm rot="5400000">
          <a:off x="1567057" y="-462277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UYGULAMA</a:t>
          </a:r>
          <a:endParaRPr lang="tr-TR" sz="1600" kern="1200" dirty="0"/>
        </a:p>
      </dsp:txBody>
      <dsp:txXfrm rot="-5400000">
        <a:off x="343270" y="777070"/>
        <a:ext cx="2750764" cy="287630"/>
      </dsp:txXfrm>
    </dsp:sp>
    <dsp:sp modelId="{4A02374D-928E-476C-8F4C-D7626FC61F91}">
      <dsp:nvSpPr>
        <dsp:cNvPr id="0" name=""/>
        <dsp:cNvSpPr/>
      </dsp:nvSpPr>
      <dsp:spPr>
        <a:xfrm rot="5400000">
          <a:off x="-73557" y="1215727"/>
          <a:ext cx="490385" cy="343270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1313804"/>
        <a:ext cx="343270" cy="147115"/>
      </dsp:txXfrm>
    </dsp:sp>
    <dsp:sp modelId="{9A1EDA17-E201-460D-AAF1-BA51F4150F0F}">
      <dsp:nvSpPr>
        <dsp:cNvPr id="0" name=""/>
        <dsp:cNvSpPr/>
      </dsp:nvSpPr>
      <dsp:spPr>
        <a:xfrm rot="5400000">
          <a:off x="1567057" y="-81617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ANALİZ</a:t>
          </a:r>
          <a:endParaRPr lang="tr-TR" sz="1600" kern="1200" dirty="0"/>
        </a:p>
      </dsp:txBody>
      <dsp:txXfrm rot="-5400000">
        <a:off x="343270" y="1157730"/>
        <a:ext cx="2750764" cy="287630"/>
      </dsp:txXfrm>
    </dsp:sp>
    <dsp:sp modelId="{541C8659-0769-47A3-8912-536D6DE3E6DA}">
      <dsp:nvSpPr>
        <dsp:cNvPr id="0" name=""/>
        <dsp:cNvSpPr/>
      </dsp:nvSpPr>
      <dsp:spPr>
        <a:xfrm rot="5400000">
          <a:off x="-73557" y="1596388"/>
          <a:ext cx="490385" cy="343270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1694465"/>
        <a:ext cx="343270" cy="147115"/>
      </dsp:txXfrm>
    </dsp:sp>
    <dsp:sp modelId="{8C5D5B24-EA4C-45DF-835F-C7E69733FEEE}">
      <dsp:nvSpPr>
        <dsp:cNvPr id="0" name=""/>
        <dsp:cNvSpPr/>
      </dsp:nvSpPr>
      <dsp:spPr>
        <a:xfrm rot="5400000">
          <a:off x="1567057" y="299043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SENTEZ</a:t>
          </a:r>
          <a:endParaRPr lang="tr-TR" sz="1600" kern="1200" dirty="0"/>
        </a:p>
      </dsp:txBody>
      <dsp:txXfrm rot="-5400000">
        <a:off x="343270" y="1538390"/>
        <a:ext cx="2750764" cy="287630"/>
      </dsp:txXfrm>
    </dsp:sp>
    <dsp:sp modelId="{5CB39B81-13DB-4FA4-A45F-D3F6D8138DE8}">
      <dsp:nvSpPr>
        <dsp:cNvPr id="0" name=""/>
        <dsp:cNvSpPr/>
      </dsp:nvSpPr>
      <dsp:spPr>
        <a:xfrm rot="5400000">
          <a:off x="-73557" y="1977048"/>
          <a:ext cx="490385" cy="343270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 rot="-5400000">
        <a:off x="1" y="2075125"/>
        <a:ext cx="343270" cy="147115"/>
      </dsp:txXfrm>
    </dsp:sp>
    <dsp:sp modelId="{DB088185-6FE4-4F27-A46F-BE0D3D5FA1A6}">
      <dsp:nvSpPr>
        <dsp:cNvPr id="0" name=""/>
        <dsp:cNvSpPr/>
      </dsp:nvSpPr>
      <dsp:spPr>
        <a:xfrm rot="5400000">
          <a:off x="1567057" y="679703"/>
          <a:ext cx="318750" cy="2766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DEĞERLENDİRME</a:t>
          </a:r>
          <a:endParaRPr lang="tr-TR" sz="1600" kern="1200" dirty="0"/>
        </a:p>
      </dsp:txBody>
      <dsp:txXfrm rot="-5400000">
        <a:off x="343270" y="1919050"/>
        <a:ext cx="2750764" cy="2876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83321" y="83381"/>
          <a:ext cx="555479" cy="38883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4477"/>
        <a:ext cx="388835" cy="166644"/>
      </dsp:txXfrm>
    </dsp:sp>
    <dsp:sp modelId="{8EFE6D8A-2B04-4FA3-A687-A963746C32F2}">
      <dsp:nvSpPr>
        <dsp:cNvPr id="0" name=""/>
        <dsp:cNvSpPr/>
      </dsp:nvSpPr>
      <dsp:spPr>
        <a:xfrm rot="5400000">
          <a:off x="1398273" y="-100937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BİLGİ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7686"/>
        <a:ext cx="2362311" cy="325809"/>
      </dsp:txXfrm>
    </dsp:sp>
    <dsp:sp modelId="{6B03C265-F34B-4160-8960-72DA1E859B11}">
      <dsp:nvSpPr>
        <dsp:cNvPr id="0" name=""/>
        <dsp:cNvSpPr/>
      </dsp:nvSpPr>
      <dsp:spPr>
        <a:xfrm rot="5400000">
          <a:off x="-83321" y="532666"/>
          <a:ext cx="555479" cy="388835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643762"/>
        <a:ext cx="388835" cy="166644"/>
      </dsp:txXfrm>
    </dsp:sp>
    <dsp:sp modelId="{ECCB9274-A683-48C1-95D4-0B55B0B1CAF7}">
      <dsp:nvSpPr>
        <dsp:cNvPr id="0" name=""/>
        <dsp:cNvSpPr/>
      </dsp:nvSpPr>
      <dsp:spPr>
        <a:xfrm rot="5400000">
          <a:off x="1398273" y="-560093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KAVRAMA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466971"/>
        <a:ext cx="2362311" cy="325809"/>
      </dsp:txXfrm>
    </dsp:sp>
    <dsp:sp modelId="{17E5092F-BB13-4A82-AE22-F759D9918AC5}">
      <dsp:nvSpPr>
        <dsp:cNvPr id="0" name=""/>
        <dsp:cNvSpPr/>
      </dsp:nvSpPr>
      <dsp:spPr>
        <a:xfrm rot="5400000">
          <a:off x="-83321" y="981951"/>
          <a:ext cx="555479" cy="388835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093047"/>
        <a:ext cx="388835" cy="166644"/>
      </dsp:txXfrm>
    </dsp:sp>
    <dsp:sp modelId="{939123B4-8282-44D7-B479-A5DCE363EB55}">
      <dsp:nvSpPr>
        <dsp:cNvPr id="0" name=""/>
        <dsp:cNvSpPr/>
      </dsp:nvSpPr>
      <dsp:spPr>
        <a:xfrm rot="5400000">
          <a:off x="1398273" y="-11080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UYGULAMA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388835" y="916256"/>
        <a:ext cx="2362311" cy="325809"/>
      </dsp:txXfrm>
    </dsp:sp>
    <dsp:sp modelId="{4A02374D-928E-476C-8F4C-D7626FC61F91}">
      <dsp:nvSpPr>
        <dsp:cNvPr id="0" name=""/>
        <dsp:cNvSpPr/>
      </dsp:nvSpPr>
      <dsp:spPr>
        <a:xfrm rot="5400000">
          <a:off x="-83321" y="1431236"/>
          <a:ext cx="555479" cy="388835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542332"/>
        <a:ext cx="388835" cy="166644"/>
      </dsp:txXfrm>
    </dsp:sp>
    <dsp:sp modelId="{9A1EDA17-E201-460D-AAF1-BA51F4150F0F}">
      <dsp:nvSpPr>
        <dsp:cNvPr id="0" name=""/>
        <dsp:cNvSpPr/>
      </dsp:nvSpPr>
      <dsp:spPr>
        <a:xfrm rot="5400000">
          <a:off x="1398273" y="33847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ANALİZ</a:t>
          </a:r>
          <a:endParaRPr lang="tr-TR" sz="1500" kern="1200" dirty="0"/>
        </a:p>
      </dsp:txBody>
      <dsp:txXfrm rot="-5400000">
        <a:off x="388835" y="1365540"/>
        <a:ext cx="2362311" cy="325809"/>
      </dsp:txXfrm>
    </dsp:sp>
    <dsp:sp modelId="{541C8659-0769-47A3-8912-536D6DE3E6DA}">
      <dsp:nvSpPr>
        <dsp:cNvPr id="0" name=""/>
        <dsp:cNvSpPr/>
      </dsp:nvSpPr>
      <dsp:spPr>
        <a:xfrm rot="5400000">
          <a:off x="-83321" y="1880521"/>
          <a:ext cx="555479" cy="388835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91617"/>
        <a:ext cx="388835" cy="166644"/>
      </dsp:txXfrm>
    </dsp:sp>
    <dsp:sp modelId="{8C5D5B24-EA4C-45DF-835F-C7E69733FEEE}">
      <dsp:nvSpPr>
        <dsp:cNvPr id="0" name=""/>
        <dsp:cNvSpPr/>
      </dsp:nvSpPr>
      <dsp:spPr>
        <a:xfrm rot="5400000">
          <a:off x="1398273" y="787761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SENTEZ</a:t>
          </a:r>
          <a:endParaRPr lang="tr-TR" sz="1500" kern="1200" dirty="0"/>
        </a:p>
      </dsp:txBody>
      <dsp:txXfrm rot="-5400000">
        <a:off x="388835" y="1814825"/>
        <a:ext cx="2362311" cy="325809"/>
      </dsp:txXfrm>
    </dsp:sp>
    <dsp:sp modelId="{5CB39B81-13DB-4FA4-A45F-D3F6D8138DE8}">
      <dsp:nvSpPr>
        <dsp:cNvPr id="0" name=""/>
        <dsp:cNvSpPr/>
      </dsp:nvSpPr>
      <dsp:spPr>
        <a:xfrm rot="5400000">
          <a:off x="-83321" y="2329806"/>
          <a:ext cx="555479" cy="388835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2440902"/>
        <a:ext cx="388835" cy="166644"/>
      </dsp:txXfrm>
    </dsp:sp>
    <dsp:sp modelId="{DB088185-6FE4-4F27-A46F-BE0D3D5FA1A6}">
      <dsp:nvSpPr>
        <dsp:cNvPr id="0" name=""/>
        <dsp:cNvSpPr/>
      </dsp:nvSpPr>
      <dsp:spPr>
        <a:xfrm rot="5400000">
          <a:off x="1398273" y="123704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DEĞERLENDİRME</a:t>
          </a:r>
          <a:endParaRPr lang="tr-TR" sz="1500" kern="1200" dirty="0"/>
        </a:p>
      </dsp:txBody>
      <dsp:txXfrm rot="-5400000">
        <a:off x="388835" y="2264110"/>
        <a:ext cx="2362311" cy="325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83321" y="83381"/>
          <a:ext cx="555479" cy="38883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4477"/>
        <a:ext cx="388835" cy="166644"/>
      </dsp:txXfrm>
    </dsp:sp>
    <dsp:sp modelId="{8EFE6D8A-2B04-4FA3-A687-A963746C32F2}">
      <dsp:nvSpPr>
        <dsp:cNvPr id="0" name=""/>
        <dsp:cNvSpPr/>
      </dsp:nvSpPr>
      <dsp:spPr>
        <a:xfrm rot="5400000">
          <a:off x="1398273" y="-100937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BİLGİ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7686"/>
        <a:ext cx="2362311" cy="325809"/>
      </dsp:txXfrm>
    </dsp:sp>
    <dsp:sp modelId="{6B03C265-F34B-4160-8960-72DA1E859B11}">
      <dsp:nvSpPr>
        <dsp:cNvPr id="0" name=""/>
        <dsp:cNvSpPr/>
      </dsp:nvSpPr>
      <dsp:spPr>
        <a:xfrm rot="5400000">
          <a:off x="-83321" y="532666"/>
          <a:ext cx="555479" cy="388835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643762"/>
        <a:ext cx="388835" cy="166644"/>
      </dsp:txXfrm>
    </dsp:sp>
    <dsp:sp modelId="{ECCB9274-A683-48C1-95D4-0B55B0B1CAF7}">
      <dsp:nvSpPr>
        <dsp:cNvPr id="0" name=""/>
        <dsp:cNvSpPr/>
      </dsp:nvSpPr>
      <dsp:spPr>
        <a:xfrm rot="5400000">
          <a:off x="1398273" y="-560093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KAVRAMA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466971"/>
        <a:ext cx="2362311" cy="325809"/>
      </dsp:txXfrm>
    </dsp:sp>
    <dsp:sp modelId="{17E5092F-BB13-4A82-AE22-F759D9918AC5}">
      <dsp:nvSpPr>
        <dsp:cNvPr id="0" name=""/>
        <dsp:cNvSpPr/>
      </dsp:nvSpPr>
      <dsp:spPr>
        <a:xfrm rot="5400000">
          <a:off x="-83321" y="981951"/>
          <a:ext cx="555479" cy="388835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093047"/>
        <a:ext cx="388835" cy="166644"/>
      </dsp:txXfrm>
    </dsp:sp>
    <dsp:sp modelId="{939123B4-8282-44D7-B479-A5DCE363EB55}">
      <dsp:nvSpPr>
        <dsp:cNvPr id="0" name=""/>
        <dsp:cNvSpPr/>
      </dsp:nvSpPr>
      <dsp:spPr>
        <a:xfrm rot="5400000">
          <a:off x="1398273" y="-11080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UYGULAMA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916256"/>
        <a:ext cx="2362311" cy="325809"/>
      </dsp:txXfrm>
    </dsp:sp>
    <dsp:sp modelId="{4A02374D-928E-476C-8F4C-D7626FC61F91}">
      <dsp:nvSpPr>
        <dsp:cNvPr id="0" name=""/>
        <dsp:cNvSpPr/>
      </dsp:nvSpPr>
      <dsp:spPr>
        <a:xfrm rot="5400000">
          <a:off x="-83321" y="1431236"/>
          <a:ext cx="555479" cy="388835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542332"/>
        <a:ext cx="388835" cy="166644"/>
      </dsp:txXfrm>
    </dsp:sp>
    <dsp:sp modelId="{9A1EDA17-E201-460D-AAF1-BA51F4150F0F}">
      <dsp:nvSpPr>
        <dsp:cNvPr id="0" name=""/>
        <dsp:cNvSpPr/>
      </dsp:nvSpPr>
      <dsp:spPr>
        <a:xfrm rot="5400000">
          <a:off x="1398273" y="33847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ANALİZ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388835" y="1365540"/>
        <a:ext cx="2362311" cy="325809"/>
      </dsp:txXfrm>
    </dsp:sp>
    <dsp:sp modelId="{541C8659-0769-47A3-8912-536D6DE3E6DA}">
      <dsp:nvSpPr>
        <dsp:cNvPr id="0" name=""/>
        <dsp:cNvSpPr/>
      </dsp:nvSpPr>
      <dsp:spPr>
        <a:xfrm rot="5400000">
          <a:off x="-83321" y="1880521"/>
          <a:ext cx="555479" cy="388835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91617"/>
        <a:ext cx="388835" cy="166644"/>
      </dsp:txXfrm>
    </dsp:sp>
    <dsp:sp modelId="{8C5D5B24-EA4C-45DF-835F-C7E69733FEEE}">
      <dsp:nvSpPr>
        <dsp:cNvPr id="0" name=""/>
        <dsp:cNvSpPr/>
      </dsp:nvSpPr>
      <dsp:spPr>
        <a:xfrm rot="5400000">
          <a:off x="1398273" y="787761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SENTEZ</a:t>
          </a:r>
          <a:endParaRPr lang="tr-TR" sz="1500" kern="1200" dirty="0"/>
        </a:p>
      </dsp:txBody>
      <dsp:txXfrm rot="-5400000">
        <a:off x="388835" y="1814825"/>
        <a:ext cx="2362311" cy="325809"/>
      </dsp:txXfrm>
    </dsp:sp>
    <dsp:sp modelId="{5CB39B81-13DB-4FA4-A45F-D3F6D8138DE8}">
      <dsp:nvSpPr>
        <dsp:cNvPr id="0" name=""/>
        <dsp:cNvSpPr/>
      </dsp:nvSpPr>
      <dsp:spPr>
        <a:xfrm rot="5400000">
          <a:off x="-83321" y="2329806"/>
          <a:ext cx="555479" cy="388835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2440902"/>
        <a:ext cx="388835" cy="166644"/>
      </dsp:txXfrm>
    </dsp:sp>
    <dsp:sp modelId="{DB088185-6FE4-4F27-A46F-BE0D3D5FA1A6}">
      <dsp:nvSpPr>
        <dsp:cNvPr id="0" name=""/>
        <dsp:cNvSpPr/>
      </dsp:nvSpPr>
      <dsp:spPr>
        <a:xfrm rot="5400000">
          <a:off x="1398273" y="123704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DEĞERLENDİRME</a:t>
          </a:r>
          <a:endParaRPr lang="tr-TR" sz="1500" kern="1200" dirty="0"/>
        </a:p>
      </dsp:txBody>
      <dsp:txXfrm rot="-5400000">
        <a:off x="388835" y="2264110"/>
        <a:ext cx="2362311" cy="3258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83321" y="83381"/>
          <a:ext cx="555479" cy="38883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4477"/>
        <a:ext cx="388835" cy="166644"/>
      </dsp:txXfrm>
    </dsp:sp>
    <dsp:sp modelId="{8EFE6D8A-2B04-4FA3-A687-A963746C32F2}">
      <dsp:nvSpPr>
        <dsp:cNvPr id="0" name=""/>
        <dsp:cNvSpPr/>
      </dsp:nvSpPr>
      <dsp:spPr>
        <a:xfrm rot="5400000">
          <a:off x="1398273" y="-100937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BİLGİ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7686"/>
        <a:ext cx="2362311" cy="325809"/>
      </dsp:txXfrm>
    </dsp:sp>
    <dsp:sp modelId="{6B03C265-F34B-4160-8960-72DA1E859B11}">
      <dsp:nvSpPr>
        <dsp:cNvPr id="0" name=""/>
        <dsp:cNvSpPr/>
      </dsp:nvSpPr>
      <dsp:spPr>
        <a:xfrm rot="5400000">
          <a:off x="-83321" y="532666"/>
          <a:ext cx="555479" cy="388835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643762"/>
        <a:ext cx="388835" cy="166644"/>
      </dsp:txXfrm>
    </dsp:sp>
    <dsp:sp modelId="{ECCB9274-A683-48C1-95D4-0B55B0B1CAF7}">
      <dsp:nvSpPr>
        <dsp:cNvPr id="0" name=""/>
        <dsp:cNvSpPr/>
      </dsp:nvSpPr>
      <dsp:spPr>
        <a:xfrm rot="5400000">
          <a:off x="1398273" y="-560093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KAVRAMA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466971"/>
        <a:ext cx="2362311" cy="325809"/>
      </dsp:txXfrm>
    </dsp:sp>
    <dsp:sp modelId="{17E5092F-BB13-4A82-AE22-F759D9918AC5}">
      <dsp:nvSpPr>
        <dsp:cNvPr id="0" name=""/>
        <dsp:cNvSpPr/>
      </dsp:nvSpPr>
      <dsp:spPr>
        <a:xfrm rot="5400000">
          <a:off x="-83321" y="981951"/>
          <a:ext cx="555479" cy="388835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093047"/>
        <a:ext cx="388835" cy="166644"/>
      </dsp:txXfrm>
    </dsp:sp>
    <dsp:sp modelId="{939123B4-8282-44D7-B479-A5DCE363EB55}">
      <dsp:nvSpPr>
        <dsp:cNvPr id="0" name=""/>
        <dsp:cNvSpPr/>
      </dsp:nvSpPr>
      <dsp:spPr>
        <a:xfrm rot="5400000">
          <a:off x="1398273" y="-11080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UYGULAMA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916256"/>
        <a:ext cx="2362311" cy="325809"/>
      </dsp:txXfrm>
    </dsp:sp>
    <dsp:sp modelId="{4A02374D-928E-476C-8F4C-D7626FC61F91}">
      <dsp:nvSpPr>
        <dsp:cNvPr id="0" name=""/>
        <dsp:cNvSpPr/>
      </dsp:nvSpPr>
      <dsp:spPr>
        <a:xfrm rot="5400000">
          <a:off x="-83321" y="1431236"/>
          <a:ext cx="555479" cy="388835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542332"/>
        <a:ext cx="388835" cy="166644"/>
      </dsp:txXfrm>
    </dsp:sp>
    <dsp:sp modelId="{9A1EDA17-E201-460D-AAF1-BA51F4150F0F}">
      <dsp:nvSpPr>
        <dsp:cNvPr id="0" name=""/>
        <dsp:cNvSpPr/>
      </dsp:nvSpPr>
      <dsp:spPr>
        <a:xfrm rot="5400000">
          <a:off x="1398273" y="33847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ANALİZ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365540"/>
        <a:ext cx="2362311" cy="325809"/>
      </dsp:txXfrm>
    </dsp:sp>
    <dsp:sp modelId="{541C8659-0769-47A3-8912-536D6DE3E6DA}">
      <dsp:nvSpPr>
        <dsp:cNvPr id="0" name=""/>
        <dsp:cNvSpPr/>
      </dsp:nvSpPr>
      <dsp:spPr>
        <a:xfrm rot="5400000">
          <a:off x="-83321" y="1880521"/>
          <a:ext cx="555479" cy="388835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91617"/>
        <a:ext cx="388835" cy="166644"/>
      </dsp:txXfrm>
    </dsp:sp>
    <dsp:sp modelId="{8C5D5B24-EA4C-45DF-835F-C7E69733FEEE}">
      <dsp:nvSpPr>
        <dsp:cNvPr id="0" name=""/>
        <dsp:cNvSpPr/>
      </dsp:nvSpPr>
      <dsp:spPr>
        <a:xfrm rot="5400000">
          <a:off x="1398273" y="787761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SENTEZ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388835" y="1814825"/>
        <a:ext cx="2362311" cy="325809"/>
      </dsp:txXfrm>
    </dsp:sp>
    <dsp:sp modelId="{5CB39B81-13DB-4FA4-A45F-D3F6D8138DE8}">
      <dsp:nvSpPr>
        <dsp:cNvPr id="0" name=""/>
        <dsp:cNvSpPr/>
      </dsp:nvSpPr>
      <dsp:spPr>
        <a:xfrm rot="5400000">
          <a:off x="-83321" y="2329806"/>
          <a:ext cx="555479" cy="388835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2440902"/>
        <a:ext cx="388835" cy="166644"/>
      </dsp:txXfrm>
    </dsp:sp>
    <dsp:sp modelId="{DB088185-6FE4-4F27-A46F-BE0D3D5FA1A6}">
      <dsp:nvSpPr>
        <dsp:cNvPr id="0" name=""/>
        <dsp:cNvSpPr/>
      </dsp:nvSpPr>
      <dsp:spPr>
        <a:xfrm rot="5400000">
          <a:off x="1398273" y="123704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DEĞERLENDİRME</a:t>
          </a:r>
          <a:endParaRPr lang="tr-TR" sz="1500" kern="1200" dirty="0"/>
        </a:p>
      </dsp:txBody>
      <dsp:txXfrm rot="-5400000">
        <a:off x="388835" y="2264110"/>
        <a:ext cx="2362311" cy="3258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8055A-DBF0-4BAD-A497-FE53B2E2ED71}">
      <dsp:nvSpPr>
        <dsp:cNvPr id="0" name=""/>
        <dsp:cNvSpPr/>
      </dsp:nvSpPr>
      <dsp:spPr>
        <a:xfrm rot="5400000">
          <a:off x="-83321" y="83381"/>
          <a:ext cx="555479" cy="38883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4477"/>
        <a:ext cx="388835" cy="166644"/>
      </dsp:txXfrm>
    </dsp:sp>
    <dsp:sp modelId="{8EFE6D8A-2B04-4FA3-A687-A963746C32F2}">
      <dsp:nvSpPr>
        <dsp:cNvPr id="0" name=""/>
        <dsp:cNvSpPr/>
      </dsp:nvSpPr>
      <dsp:spPr>
        <a:xfrm rot="5400000">
          <a:off x="1398273" y="-100937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BİLGİ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7686"/>
        <a:ext cx="2362311" cy="325809"/>
      </dsp:txXfrm>
    </dsp:sp>
    <dsp:sp modelId="{6B03C265-F34B-4160-8960-72DA1E859B11}">
      <dsp:nvSpPr>
        <dsp:cNvPr id="0" name=""/>
        <dsp:cNvSpPr/>
      </dsp:nvSpPr>
      <dsp:spPr>
        <a:xfrm rot="5400000">
          <a:off x="-83321" y="532666"/>
          <a:ext cx="555479" cy="388835"/>
        </a:xfrm>
        <a:prstGeom prst="chevron">
          <a:avLst/>
        </a:prstGeom>
        <a:solidFill>
          <a:schemeClr val="accent1">
            <a:shade val="80000"/>
            <a:hueOff val="-43134"/>
            <a:satOff val="357"/>
            <a:lumOff val="5399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643762"/>
        <a:ext cx="388835" cy="166644"/>
      </dsp:txXfrm>
    </dsp:sp>
    <dsp:sp modelId="{ECCB9274-A683-48C1-95D4-0B55B0B1CAF7}">
      <dsp:nvSpPr>
        <dsp:cNvPr id="0" name=""/>
        <dsp:cNvSpPr/>
      </dsp:nvSpPr>
      <dsp:spPr>
        <a:xfrm rot="5400000">
          <a:off x="1398273" y="-560093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43134"/>
              <a:satOff val="357"/>
              <a:lumOff val="5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KAVRAMA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466971"/>
        <a:ext cx="2362311" cy="325809"/>
      </dsp:txXfrm>
    </dsp:sp>
    <dsp:sp modelId="{17E5092F-BB13-4A82-AE22-F759D9918AC5}">
      <dsp:nvSpPr>
        <dsp:cNvPr id="0" name=""/>
        <dsp:cNvSpPr/>
      </dsp:nvSpPr>
      <dsp:spPr>
        <a:xfrm rot="5400000">
          <a:off x="-83321" y="981951"/>
          <a:ext cx="555479" cy="388835"/>
        </a:xfrm>
        <a:prstGeom prst="chevron">
          <a:avLst/>
        </a:prstGeom>
        <a:solidFill>
          <a:schemeClr val="accent1">
            <a:shade val="80000"/>
            <a:hueOff val="-86267"/>
            <a:satOff val="714"/>
            <a:lumOff val="10798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093047"/>
        <a:ext cx="388835" cy="166644"/>
      </dsp:txXfrm>
    </dsp:sp>
    <dsp:sp modelId="{939123B4-8282-44D7-B479-A5DCE363EB55}">
      <dsp:nvSpPr>
        <dsp:cNvPr id="0" name=""/>
        <dsp:cNvSpPr/>
      </dsp:nvSpPr>
      <dsp:spPr>
        <a:xfrm rot="5400000">
          <a:off x="1398273" y="-110808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86267"/>
              <a:satOff val="714"/>
              <a:lumOff val="10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UYGULAMA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916256"/>
        <a:ext cx="2362311" cy="325809"/>
      </dsp:txXfrm>
    </dsp:sp>
    <dsp:sp modelId="{4A02374D-928E-476C-8F4C-D7626FC61F91}">
      <dsp:nvSpPr>
        <dsp:cNvPr id="0" name=""/>
        <dsp:cNvSpPr/>
      </dsp:nvSpPr>
      <dsp:spPr>
        <a:xfrm rot="5400000">
          <a:off x="-83321" y="1431236"/>
          <a:ext cx="555479" cy="388835"/>
        </a:xfrm>
        <a:prstGeom prst="chevron">
          <a:avLst/>
        </a:prstGeom>
        <a:solidFill>
          <a:schemeClr val="accent1">
            <a:shade val="80000"/>
            <a:hueOff val="-129401"/>
            <a:satOff val="1070"/>
            <a:lumOff val="16196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542332"/>
        <a:ext cx="388835" cy="166644"/>
      </dsp:txXfrm>
    </dsp:sp>
    <dsp:sp modelId="{9A1EDA17-E201-460D-AAF1-BA51F4150F0F}">
      <dsp:nvSpPr>
        <dsp:cNvPr id="0" name=""/>
        <dsp:cNvSpPr/>
      </dsp:nvSpPr>
      <dsp:spPr>
        <a:xfrm rot="5400000">
          <a:off x="1398273" y="33847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29401"/>
              <a:satOff val="1070"/>
              <a:lumOff val="16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ANALİZ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365540"/>
        <a:ext cx="2362311" cy="325809"/>
      </dsp:txXfrm>
    </dsp:sp>
    <dsp:sp modelId="{541C8659-0769-47A3-8912-536D6DE3E6DA}">
      <dsp:nvSpPr>
        <dsp:cNvPr id="0" name=""/>
        <dsp:cNvSpPr/>
      </dsp:nvSpPr>
      <dsp:spPr>
        <a:xfrm rot="5400000">
          <a:off x="-83321" y="1880521"/>
          <a:ext cx="555479" cy="388835"/>
        </a:xfrm>
        <a:prstGeom prst="chevron">
          <a:avLst/>
        </a:prstGeom>
        <a:solidFill>
          <a:schemeClr val="accent1">
            <a:shade val="80000"/>
            <a:hueOff val="-172534"/>
            <a:satOff val="1427"/>
            <a:lumOff val="21595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1991617"/>
        <a:ext cx="388835" cy="166644"/>
      </dsp:txXfrm>
    </dsp:sp>
    <dsp:sp modelId="{8C5D5B24-EA4C-45DF-835F-C7E69733FEEE}">
      <dsp:nvSpPr>
        <dsp:cNvPr id="0" name=""/>
        <dsp:cNvSpPr/>
      </dsp:nvSpPr>
      <dsp:spPr>
        <a:xfrm rot="5400000">
          <a:off x="1398273" y="787761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2534"/>
              <a:satOff val="1427"/>
              <a:lumOff val="215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chemeClr val="tx1"/>
              </a:solidFill>
            </a:rPr>
            <a:t>SENTEZ</a:t>
          </a:r>
          <a:endParaRPr lang="tr-TR" sz="1500" kern="1200" dirty="0">
            <a:solidFill>
              <a:schemeClr val="tx1"/>
            </a:solidFill>
          </a:endParaRPr>
        </a:p>
      </dsp:txBody>
      <dsp:txXfrm rot="-5400000">
        <a:off x="388835" y="1814825"/>
        <a:ext cx="2362311" cy="325809"/>
      </dsp:txXfrm>
    </dsp:sp>
    <dsp:sp modelId="{5CB39B81-13DB-4FA4-A45F-D3F6D8138DE8}">
      <dsp:nvSpPr>
        <dsp:cNvPr id="0" name=""/>
        <dsp:cNvSpPr/>
      </dsp:nvSpPr>
      <dsp:spPr>
        <a:xfrm rot="5400000">
          <a:off x="-83321" y="2329806"/>
          <a:ext cx="555479" cy="388835"/>
        </a:xfrm>
        <a:prstGeom prst="chevron">
          <a:avLst/>
        </a:prstGeom>
        <a:solidFill>
          <a:schemeClr val="accent1">
            <a:shade val="80000"/>
            <a:hueOff val="-215668"/>
            <a:satOff val="1784"/>
            <a:lumOff val="26994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 dirty="0"/>
        </a:p>
      </dsp:txBody>
      <dsp:txXfrm rot="-5400000">
        <a:off x="2" y="2440902"/>
        <a:ext cx="388835" cy="166644"/>
      </dsp:txXfrm>
    </dsp:sp>
    <dsp:sp modelId="{DB088185-6FE4-4F27-A46F-BE0D3D5FA1A6}">
      <dsp:nvSpPr>
        <dsp:cNvPr id="0" name=""/>
        <dsp:cNvSpPr/>
      </dsp:nvSpPr>
      <dsp:spPr>
        <a:xfrm rot="5400000">
          <a:off x="1398273" y="1237046"/>
          <a:ext cx="361061" cy="23799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15668"/>
              <a:satOff val="1784"/>
              <a:lumOff val="269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>
              <a:solidFill>
                <a:srgbClr val="FF0000"/>
              </a:solidFill>
            </a:rPr>
            <a:t>DEĞERLENDİRME</a:t>
          </a:r>
          <a:endParaRPr lang="tr-TR" sz="1500" kern="1200" dirty="0">
            <a:solidFill>
              <a:srgbClr val="FF0000"/>
            </a:solidFill>
          </a:endParaRPr>
        </a:p>
      </dsp:txBody>
      <dsp:txXfrm rot="-5400000">
        <a:off x="388835" y="2264110"/>
        <a:ext cx="2362311" cy="32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E2DF99-ABA1-4B67-A69A-C92E10774CEC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238F73-5F5A-4C97-9212-80B45EFF5D02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58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4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462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1087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05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tıklayın</a:t>
            </a:r>
            <a:endParaRPr lang="tr-TR" dirty="0"/>
          </a:p>
        </p:txBody>
      </p:sp>
      <p:sp>
        <p:nvSpPr>
          <p:cNvPr id="11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DFFBA00A-AD06-4EA1-84B1-7C3431D37A98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12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6E5C5-19AB-4BDF-8220-4C82D8475DE7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743EFEE-F39A-4B15-A1F2-81EA4CA51E65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D9E7B-8DA6-451A-8055-981E55AE9133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96733D6-1F76-4DCA-B098-26C668967E84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1D0E82-9113-4B82-90C4-7C1489FBC59E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D9337-CB75-4070-8150-B8A4FDCCAACE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FEC4D-1850-4737-A25B-88E01F55364F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70E2B0-6716-4F02-9334-FF52A815F5DF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İçerik Yer Tutucus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24D0-8A0E-48F7-9877-D861B8AF989D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sı İçeren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</a:t>
            </a:r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BFE397-9824-4C3E-B256-C6F148CE29C6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</a:p>
          <a:p>
            <a:pPr lvl="5" rtl="0"/>
            <a:r>
              <a:rPr lang="tr-TR" dirty="0" smtClean="0"/>
              <a:t>Altıncı</a:t>
            </a:r>
          </a:p>
          <a:p>
            <a:pPr lvl="6" rtl="0"/>
            <a:r>
              <a:rPr lang="tr-TR" dirty="0" smtClean="0"/>
              <a:t>Yedinci</a:t>
            </a:r>
          </a:p>
          <a:p>
            <a:pPr lvl="7" rtl="0"/>
            <a:r>
              <a:rPr lang="tr-TR" dirty="0" smtClean="0"/>
              <a:t>Sekizinci</a:t>
            </a:r>
          </a:p>
          <a:p>
            <a:pPr lvl="8" rtl="0"/>
            <a:r>
              <a:rPr lang="tr-TR" dirty="0" smtClean="0"/>
              <a:t>Dokuzuncu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CCA0A13F-F1E4-4DC9-96AA-548982DE48D2}" type="datetime1">
              <a:rPr lang="tr-TR" smtClean="0"/>
              <a:t>11.09.2018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2844477" y="4450824"/>
            <a:ext cx="9366250" cy="178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338946" y="21422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200" dirty="0">
              <a:latin typeface="Times New Roman" panose="02020603050405020304" pitchFamily="18" charset="0"/>
            </a:endParaRPr>
          </a:p>
          <a:p>
            <a:endParaRPr lang="tr-TR" sz="800" dirty="0">
              <a:latin typeface="Times New Roman" panose="02020603050405020304" pitchFamily="18" charset="0"/>
            </a:endParaRPr>
          </a:p>
          <a:p>
            <a:r>
              <a:rPr lang="tr-TR" sz="1200" baseline="30000" dirty="0">
                <a:latin typeface="Times New Roman" panose="02020603050405020304" pitchFamily="18" charset="0"/>
              </a:rPr>
              <a:t> 	 	 	 	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5750805" y="4549966"/>
            <a:ext cx="2893624" cy="1432193"/>
          </a:xfrm>
          <a:prstGeom prst="rect">
            <a:avLst/>
          </a:prstGeom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427944168"/>
              </p:ext>
            </p:extLst>
          </p:nvPr>
        </p:nvGraphicFramePr>
        <p:xfrm>
          <a:off x="3175463" y="2078182"/>
          <a:ext cx="8645236" cy="166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GÜVENİRLİK</a:t>
            </a:r>
            <a:endParaRPr lang="tr-TR" sz="3200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</a:pPr>
            <a:r>
              <a:rPr lang="tr-TR" b="1" dirty="0"/>
              <a:t>Güvenirlik, bir ölçme aracının ölçmek istediğimiz özelliği ne derece hatasız ölçtüğüdür. </a:t>
            </a:r>
            <a:endParaRPr lang="tr-TR" b="1" dirty="0" smtClean="0"/>
          </a:p>
          <a:p>
            <a:pPr marL="0" indent="0">
              <a:buNone/>
            </a:pPr>
            <a:endParaRPr lang="tr-TR" sz="3800" dirty="0">
              <a:latin typeface="+mj-lt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495269827"/>
              </p:ext>
            </p:extLst>
          </p:nvPr>
        </p:nvGraphicFramePr>
        <p:xfrm>
          <a:off x="856211" y="3117273"/>
          <a:ext cx="3025832" cy="298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Resim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4" y="2994351"/>
            <a:ext cx="6048319" cy="323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 smtClean="0"/>
              <a:t>AYIRT EDİCİLİK</a:t>
            </a:r>
            <a:endParaRPr lang="tr-TR" sz="3200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tr-TR" dirty="0" smtClean="0"/>
              <a:t>Madde ayırt edicilik gücü indeksi; </a:t>
            </a:r>
            <a:r>
              <a:rPr lang="tr-TR" b="1" dirty="0" smtClean="0"/>
              <a:t>bir </a:t>
            </a:r>
            <a:r>
              <a:rPr lang="tr-TR" b="1" dirty="0"/>
              <a:t>maddenin bilen </a:t>
            </a:r>
            <a:r>
              <a:rPr lang="tr-TR" b="1" dirty="0" smtClean="0"/>
              <a:t>(o özelliğe sahip olan) öğrenci </a:t>
            </a:r>
            <a:r>
              <a:rPr lang="tr-TR" b="1" dirty="0"/>
              <a:t>ile bilmeyen (o özelliğe sahip </a:t>
            </a:r>
            <a:r>
              <a:rPr lang="tr-TR" b="1" dirty="0" smtClean="0"/>
              <a:t>olmayan</a:t>
            </a:r>
            <a:r>
              <a:rPr lang="tr-TR" b="1" dirty="0"/>
              <a:t>) öğrenciyi birbirinden ayırt etmesidir</a:t>
            </a:r>
            <a:r>
              <a:rPr lang="tr-TR" b="1" dirty="0" smtClean="0"/>
              <a:t>.</a:t>
            </a:r>
            <a:endParaRPr lang="tr-TR" dirty="0" smtClean="0"/>
          </a:p>
          <a:p>
            <a:r>
              <a:rPr lang="tr-TR" dirty="0" smtClean="0"/>
              <a:t>Uygulanan </a:t>
            </a:r>
            <a:r>
              <a:rPr lang="tr-TR" dirty="0"/>
              <a:t>testte bulunan herhangi bir </a:t>
            </a:r>
            <a:r>
              <a:rPr lang="tr-TR" dirty="0" smtClean="0"/>
              <a:t>maddeye </a:t>
            </a:r>
            <a:r>
              <a:rPr lang="tr-TR" dirty="0"/>
              <a:t>üst grupta doğru cevap verenlerin </a:t>
            </a:r>
            <a:r>
              <a:rPr lang="tr-TR" dirty="0" smtClean="0"/>
              <a:t>sayısının, </a:t>
            </a:r>
            <a:r>
              <a:rPr lang="tr-TR" dirty="0"/>
              <a:t>alt grupta doğru cevap verenlerin sayısından fazla olması gerekir. </a:t>
            </a:r>
            <a:r>
              <a:rPr lang="tr-TR" dirty="0" smtClean="0"/>
              <a:t>Bu </a:t>
            </a:r>
            <a:r>
              <a:rPr lang="tr-TR" dirty="0"/>
              <a:t>fark ne kadar büyük olursa maddenin ayırt edicilik gücü o kadar yüksektir</a:t>
            </a:r>
            <a:r>
              <a:rPr lang="tr-TR" dirty="0" smtClean="0"/>
              <a:t>.</a:t>
            </a:r>
          </a:p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«Üst grupta doğru cevap oranı» - «alt grupta doğru cevap oranı»</a:t>
            </a:r>
            <a:endParaRPr lang="tr-TR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NEYİ AYIRT ETMEK İSTİYORUZ?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Bilen ve bilmeyen mi?</a:t>
            </a:r>
          </a:p>
          <a:p>
            <a:r>
              <a:rPr lang="tr-TR" dirty="0" smtClean="0"/>
              <a:t>Öğretim programında yer alan becerileri edinen-edinmeyen öğrencileri mi?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TEOG’dan</a:t>
            </a:r>
            <a:r>
              <a:rPr lang="tr-TR" b="1" dirty="0" smtClean="0"/>
              <a:t> </a:t>
            </a:r>
            <a:r>
              <a:rPr lang="tr-TR" b="1" dirty="0" err="1" smtClean="0"/>
              <a:t>LGS’ye</a:t>
            </a:r>
            <a:r>
              <a:rPr lang="tr-TR" b="1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Kazanım temelli sınav: TEOG, İzleme Sınavları </a:t>
            </a:r>
          </a:p>
          <a:p>
            <a:r>
              <a:rPr lang="tr-TR" dirty="0" smtClean="0"/>
              <a:t>Beceri temelli sınav: ABİDE, PISA, </a:t>
            </a:r>
            <a:r>
              <a:rPr lang="tr-TR" dirty="0" smtClean="0"/>
              <a:t>TIMSS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Başarılı bir öğretmenden beklenen en temel beceriler?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Başarılı </a:t>
            </a:r>
            <a:r>
              <a:rPr lang="tr-TR" dirty="0"/>
              <a:t>bir </a:t>
            </a:r>
            <a:r>
              <a:rPr lang="tr-TR" dirty="0" smtClean="0"/>
              <a:t>öğretmenden beklenen en </a:t>
            </a:r>
            <a:r>
              <a:rPr lang="tr-TR" dirty="0"/>
              <a:t>temel </a:t>
            </a:r>
            <a:r>
              <a:rPr lang="tr-TR" dirty="0" smtClean="0"/>
              <a:t>beceriler sizce ne olabilir?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Başarılı bir öğretmenden beklenen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en </a:t>
            </a:r>
            <a:r>
              <a:rPr lang="tr-TR" dirty="0"/>
              <a:t>temel </a:t>
            </a:r>
            <a:r>
              <a:rPr lang="tr-TR" dirty="0" smtClean="0"/>
              <a:t>becerilerden biri …: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Program okuryazarlığı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Sorular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29" y="1886988"/>
            <a:ext cx="2571459" cy="497101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724" y="1886988"/>
            <a:ext cx="4886234" cy="49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Sorular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225" y="1953578"/>
            <a:ext cx="2642900" cy="49044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139" y="1886988"/>
            <a:ext cx="3775190" cy="49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u="sng" dirty="0"/>
              <a:t>Bilişsel Alan </a:t>
            </a:r>
            <a:r>
              <a:rPr lang="tr-TR" b="1" u="sng" dirty="0" smtClean="0"/>
              <a:t>Basamakları (</a:t>
            </a:r>
            <a:r>
              <a:rPr lang="tr-TR" b="1" u="sng" dirty="0" err="1" smtClean="0"/>
              <a:t>Bloom’un</a:t>
            </a:r>
            <a:r>
              <a:rPr lang="tr-TR" b="1" u="sng" dirty="0" smtClean="0"/>
              <a:t> Taksonomisi)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672031"/>
              </p:ext>
            </p:extLst>
          </p:nvPr>
        </p:nvGraphicFramePr>
        <p:xfrm>
          <a:off x="2244436" y="2443942"/>
          <a:ext cx="5918662" cy="394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ognitive-think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71" y="2709831"/>
            <a:ext cx="2848688" cy="279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şağı Ok 6"/>
          <p:cNvSpPr/>
          <p:nvPr/>
        </p:nvSpPr>
        <p:spPr>
          <a:xfrm>
            <a:off x="995736" y="2601765"/>
            <a:ext cx="394855" cy="23857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290945" y="5220393"/>
            <a:ext cx="1753986" cy="88114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ÜST DÜZEY BECERİLER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u="sng" dirty="0" smtClean="0"/>
              <a:t>BİLGİ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6994414"/>
              </p:ext>
            </p:extLst>
          </p:nvPr>
        </p:nvGraphicFramePr>
        <p:xfrm>
          <a:off x="157307" y="1969481"/>
          <a:ext cx="3134533" cy="247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832167" y="2194560"/>
            <a:ext cx="7076625" cy="3986784"/>
          </a:xfrm>
        </p:spPr>
        <p:txBody>
          <a:bodyPr/>
          <a:lstStyle/>
          <a:p>
            <a:r>
              <a:rPr lang="tr-TR" dirty="0" smtClean="0"/>
              <a:t>Bireyin; </a:t>
            </a:r>
            <a:r>
              <a:rPr lang="tr-TR" dirty="0"/>
              <a:t>temel kavramları, ilkeleri olayları, terimleri, yöntemleri </a:t>
            </a:r>
            <a:r>
              <a:rPr lang="tr-TR" dirty="0" smtClean="0"/>
              <a:t>bilmesi; tanıması</a:t>
            </a:r>
            <a:r>
              <a:rPr lang="tr-TR" dirty="0"/>
              <a:t>;</a:t>
            </a:r>
            <a:r>
              <a:rPr lang="tr-TR" dirty="0" smtClean="0"/>
              <a:t> </a:t>
            </a:r>
            <a:r>
              <a:rPr lang="tr-TR" dirty="0"/>
              <a:t>hatırlaması ve ezbere söylemesi gibi bilişsel süreçleri kapsar. 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Kuvvetin birimi nedir?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Fen Bilimleri Dersi Öğretim </a:t>
            </a:r>
            <a:r>
              <a:rPr lang="tr-TR" dirty="0" smtClean="0"/>
              <a:t>Programı’nda </a:t>
            </a:r>
            <a:r>
              <a:rPr lang="tr-TR" dirty="0"/>
              <a:t>Neler Değişti?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Beceri ve süreç temelli ölçme ve değerlendirme anlayışına yer verildi.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TIMSS </a:t>
            </a:r>
            <a:r>
              <a:rPr lang="tr-TR" dirty="0">
                <a:solidFill>
                  <a:srgbClr val="FF0000"/>
                </a:solidFill>
              </a:rPr>
              <a:t>ve PISA değerlendirmeleri dikkate alındı. </a:t>
            </a:r>
          </a:p>
          <a:p>
            <a:r>
              <a:rPr lang="tr-TR" dirty="0" smtClean="0"/>
              <a:t>Öğretim </a:t>
            </a:r>
            <a:r>
              <a:rPr lang="tr-TR" dirty="0"/>
              <a:t>programına </a:t>
            </a:r>
            <a:r>
              <a:rPr lang="tr-TR" dirty="0" smtClean="0"/>
              <a:t>dâhil </a:t>
            </a:r>
            <a:r>
              <a:rPr lang="tr-TR" dirty="0"/>
              <a:t>edilmesi istenen konulara yer verildi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</a:rPr>
              <a:t>Temel </a:t>
            </a:r>
            <a:r>
              <a:rPr lang="tr-TR" dirty="0">
                <a:solidFill>
                  <a:srgbClr val="FF0000"/>
                </a:solidFill>
              </a:rPr>
              <a:t>becerilere yer verildi.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Öğrencilerin </a:t>
            </a:r>
            <a:r>
              <a:rPr lang="tr-TR" dirty="0"/>
              <a:t>yazılı ve sözlü iletişim becerilerini geliştirmeye ağırlık verildi. </a:t>
            </a:r>
          </a:p>
          <a:p>
            <a:r>
              <a:rPr lang="tr-TR" dirty="0" smtClean="0"/>
              <a:t>Kazanım </a:t>
            </a:r>
            <a:r>
              <a:rPr lang="tr-TR" dirty="0"/>
              <a:t>sayısı kısmen azaltıldı, kazanımların açıklama kısımları netleştirildi. Kazanım açıklamaları yolu ile sınırlar belirgin </a:t>
            </a:r>
            <a:r>
              <a:rPr lang="tr-TR" dirty="0" smtClean="0"/>
              <a:t>hâle </a:t>
            </a:r>
            <a:r>
              <a:rPr lang="tr-TR" dirty="0"/>
              <a:t>getirilerek uygulama birliği amaçlandı.</a:t>
            </a:r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u="sng" dirty="0" smtClean="0"/>
              <a:t>KAVRAMA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152175"/>
              </p:ext>
            </p:extLst>
          </p:nvPr>
        </p:nvGraphicFramePr>
        <p:xfrm>
          <a:off x="107429" y="1995054"/>
          <a:ext cx="3109595" cy="239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557847" y="2194560"/>
            <a:ext cx="7350945" cy="3986784"/>
          </a:xfrm>
        </p:spPr>
        <p:txBody>
          <a:bodyPr>
            <a:normAutofit/>
          </a:bodyPr>
          <a:lstStyle/>
          <a:p>
            <a:r>
              <a:rPr lang="tr-TR" dirty="0"/>
              <a:t>Bilgi düzeyinde kazanılmış kavramların özümsenmesi, kendine mal edilmesi</a:t>
            </a:r>
            <a:r>
              <a:rPr lang="tr-TR" dirty="0" smtClean="0"/>
              <a:t>, anlamının </a:t>
            </a:r>
            <a:r>
              <a:rPr lang="tr-TR" dirty="0"/>
              <a:t>yakalanması, </a:t>
            </a:r>
            <a:r>
              <a:rPr lang="tr-TR" dirty="0" smtClean="0"/>
              <a:t>yorumlanması; </a:t>
            </a:r>
            <a:r>
              <a:rPr lang="tr-TR" dirty="0"/>
              <a:t>bir durumdan başka bir duruma çevirme</a:t>
            </a:r>
            <a:r>
              <a:rPr lang="tr-TR" dirty="0" smtClean="0"/>
              <a:t>, geleceğe </a:t>
            </a:r>
            <a:r>
              <a:rPr lang="tr-TR" dirty="0"/>
              <a:t>yönelik kestirimde (öteleme) </a:t>
            </a:r>
            <a:r>
              <a:rPr lang="tr-TR" dirty="0" smtClean="0"/>
              <a:t>bulunma, bilgiyi </a:t>
            </a:r>
            <a:r>
              <a:rPr lang="tr-TR" dirty="0"/>
              <a:t>kendi cümleleriyle ifade etmek gibi süreçleri kapsar. </a:t>
            </a:r>
            <a:r>
              <a:rPr lang="tr-TR" dirty="0">
                <a:solidFill>
                  <a:srgbClr val="FF0000"/>
                </a:solidFill>
              </a:rPr>
              <a:t>Anlamanın en alt basamağını oluşturur.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Sürtünme kuvveti nelere bağlıdır?</a:t>
            </a:r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u="sng" dirty="0" smtClean="0"/>
              <a:t>UYGULAMA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4306562"/>
              </p:ext>
            </p:extLst>
          </p:nvPr>
        </p:nvGraphicFramePr>
        <p:xfrm>
          <a:off x="182245" y="1977795"/>
          <a:ext cx="2768773" cy="280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258589" y="2194560"/>
            <a:ext cx="7650203" cy="3986784"/>
          </a:xfrm>
        </p:spPr>
        <p:txBody>
          <a:bodyPr>
            <a:normAutofit/>
          </a:bodyPr>
          <a:lstStyle/>
          <a:p>
            <a:r>
              <a:rPr lang="tr-TR" dirty="0" smtClean="0"/>
              <a:t>Öğrencinin; </a:t>
            </a:r>
            <a:r>
              <a:rPr lang="tr-TR" dirty="0"/>
              <a:t>kavrama düzeyindeki öğrenmelerine </a:t>
            </a:r>
            <a:r>
              <a:rPr lang="tr-TR" dirty="0" smtClean="0"/>
              <a:t>dayanarak yeni </a:t>
            </a:r>
            <a:r>
              <a:rPr lang="tr-TR" dirty="0"/>
              <a:t>problemleri çözüme </a:t>
            </a:r>
            <a:r>
              <a:rPr lang="tr-TR" dirty="0" smtClean="0"/>
              <a:t>ulaştırması; bilgileri </a:t>
            </a:r>
            <a:r>
              <a:rPr lang="tr-TR" dirty="0"/>
              <a:t>işlemlere </a:t>
            </a:r>
            <a:r>
              <a:rPr lang="tr-TR" dirty="0" smtClean="0"/>
              <a:t>uygulaması, hesaplaması, yapıp </a:t>
            </a:r>
            <a:r>
              <a:rPr lang="tr-TR" dirty="0"/>
              <a:t>göstermesi gibi süreçlerden </a:t>
            </a:r>
            <a:r>
              <a:rPr lang="tr-TR" dirty="0" smtClean="0"/>
              <a:t>oluşur. Yani </a:t>
            </a:r>
            <a:r>
              <a:rPr lang="tr-TR" dirty="0"/>
              <a:t>bir takım </a:t>
            </a:r>
            <a:r>
              <a:rPr lang="tr-TR" dirty="0" smtClean="0"/>
              <a:t>soyutlamaları somut </a:t>
            </a:r>
            <a:r>
              <a:rPr lang="tr-TR" dirty="0"/>
              <a:t>bir biçime </a:t>
            </a:r>
            <a:r>
              <a:rPr lang="tr-TR" dirty="0" smtClean="0"/>
              <a:t>dönüştürme, somut </a:t>
            </a:r>
            <a:r>
              <a:rPr lang="tr-TR" dirty="0"/>
              <a:t>olarak yapıp gösterebilme özelliğini içerir</a:t>
            </a:r>
            <a:r>
              <a:rPr lang="tr-TR" dirty="0" smtClean="0"/>
              <a:t>.</a:t>
            </a:r>
          </a:p>
          <a:p>
            <a:r>
              <a:rPr lang="tr-TR" dirty="0">
                <a:solidFill>
                  <a:srgbClr val="FF0000"/>
                </a:solidFill>
              </a:rPr>
              <a:t>Fizikte kuvvet konusuyla ilgili </a:t>
            </a:r>
            <a:r>
              <a:rPr lang="tr-TR" u="sng" dirty="0">
                <a:solidFill>
                  <a:srgbClr val="FF0000"/>
                </a:solidFill>
              </a:rPr>
              <a:t>problemleri çözme</a:t>
            </a:r>
            <a:r>
              <a:rPr lang="tr-TR" u="sng" dirty="0" smtClean="0">
                <a:solidFill>
                  <a:srgbClr val="FF0000"/>
                </a:solidFill>
              </a:rPr>
              <a:t>.</a:t>
            </a:r>
            <a:endParaRPr lang="tr-TR" u="sng" dirty="0" smtClean="0"/>
          </a:p>
          <a:p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u="sng" dirty="0" smtClean="0"/>
              <a:t>ANALİZ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5250134"/>
              </p:ext>
            </p:extLst>
          </p:nvPr>
        </p:nvGraphicFramePr>
        <p:xfrm>
          <a:off x="182245" y="1977795"/>
          <a:ext cx="2768773" cy="280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258589" y="2194560"/>
            <a:ext cx="7650203" cy="3986784"/>
          </a:xfrm>
        </p:spPr>
        <p:txBody>
          <a:bodyPr>
            <a:normAutofit/>
          </a:bodyPr>
          <a:lstStyle/>
          <a:p>
            <a:r>
              <a:rPr lang="tr-TR" dirty="0"/>
              <a:t>Parçalara ayırma, parçalar arasındaki ilişkileri bulma, bütünü oluşturan ilke ve kuralları tahlil etme, benzerlik ve farklılıkları ortaya koyma gibi süreçlerden oluşur.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Deney düzeneğinden/yaptığı gözlemlerden sonuç çıkarma.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Hipotez oluşturma.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u="sng" dirty="0" smtClean="0"/>
              <a:t>SENTEZ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6049130"/>
              </p:ext>
            </p:extLst>
          </p:nvPr>
        </p:nvGraphicFramePr>
        <p:xfrm>
          <a:off x="182245" y="1977795"/>
          <a:ext cx="2768773" cy="280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258589" y="2194560"/>
            <a:ext cx="7650203" cy="3986784"/>
          </a:xfrm>
        </p:spPr>
        <p:txBody>
          <a:bodyPr>
            <a:normAutofit/>
          </a:bodyPr>
          <a:lstStyle/>
          <a:p>
            <a:r>
              <a:rPr lang="tr-TR" dirty="0" smtClean="0"/>
              <a:t>Ögeleri, parçaları </a:t>
            </a:r>
            <a:r>
              <a:rPr lang="tr-TR" dirty="0"/>
              <a:t>belli ilişki ve kurallara göre </a:t>
            </a:r>
            <a:r>
              <a:rPr lang="tr-TR" dirty="0" smtClean="0"/>
              <a:t>birleştirip yeni </a:t>
            </a:r>
            <a:r>
              <a:rPr lang="tr-TR" dirty="0"/>
              <a:t>bir bütün </a:t>
            </a:r>
            <a:r>
              <a:rPr lang="tr-TR" dirty="0" smtClean="0"/>
              <a:t>oluşturma, özgün </a:t>
            </a:r>
            <a:r>
              <a:rPr lang="tr-TR" dirty="0"/>
              <a:t>fikirlere ulaşabilme.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Hipotez oluşturma.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Grafikten/verilerden yararlanarak çözüm önerisi oluşturma.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/>
              <a:t>DEĞERLENDİRME DÜZEYİ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6926886"/>
              </p:ext>
            </p:extLst>
          </p:nvPr>
        </p:nvGraphicFramePr>
        <p:xfrm>
          <a:off x="182245" y="1977795"/>
          <a:ext cx="2768773" cy="280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3258589" y="2194560"/>
            <a:ext cx="7650203" cy="3986784"/>
          </a:xfrm>
        </p:spPr>
        <p:txBody>
          <a:bodyPr>
            <a:normAutofit/>
          </a:bodyPr>
          <a:lstStyle/>
          <a:p>
            <a:r>
              <a:rPr lang="tr-TR" dirty="0"/>
              <a:t>Bir ürünü, bir görüşü iç ve dış ölçütlere göre eleştirme, </a:t>
            </a:r>
            <a:r>
              <a:rPr lang="tr-TR" dirty="0" smtClean="0"/>
              <a:t>takdir etme, </a:t>
            </a:r>
            <a:r>
              <a:rPr lang="tr-TR" dirty="0"/>
              <a:t>sonuç çıkarma, özetleme, destekleme, yargılama, tutarsızlıkları gösterme </a:t>
            </a:r>
            <a:r>
              <a:rPr lang="tr-TR" dirty="0" smtClean="0"/>
              <a:t>vb</a:t>
            </a:r>
            <a:r>
              <a:rPr lang="tr-TR" dirty="0"/>
              <a:t>. süreçlerden oluşur. 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Deney düzeneğindeki yöntem hatası nedir?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Çevre kirliliğinin önlenememesinin nedenleri nedir?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Eğitim sisteminin temel sorunları nelerdir?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Yapılan deneyler sonucunda/elde edilen bulgularla ulaşılan sonuç/sonuçlar nedir?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3886226" y="4858553"/>
            <a:ext cx="6597465" cy="58378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TEŞEKKÜRLER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3903896" y="319489"/>
            <a:ext cx="6579795" cy="3084723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384713" y="3404212"/>
            <a:ext cx="571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konyaodm.meb.gov.tr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konyaizdem@gmail.com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81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Fen Bilimleri (3-8) Öğretim Programı’nda yer alan beceriler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b="1" dirty="0"/>
              <a:t>a. Bilimsel Süreç Becerileri: </a:t>
            </a:r>
            <a:r>
              <a:rPr lang="tr-TR" dirty="0"/>
              <a:t>Bu alan; gözlem yapma, ölçme, sınıflama, verileri kaydetme, hipotez kurma, verileri kullanma ve model oluşturma, değişkenleri değiştirme ve kontrol etme, deney yapma gibi bilim insanlarının çalışmaları sırasında kullandıkları becerileri kapsamaktadır. </a:t>
            </a:r>
            <a:endParaRPr lang="tr-TR" dirty="0" smtClean="0"/>
          </a:p>
          <a:p>
            <a:r>
              <a:rPr lang="tr-TR" b="1" dirty="0" smtClean="0"/>
              <a:t>b</a:t>
            </a:r>
            <a:r>
              <a:rPr lang="tr-TR" b="1" dirty="0"/>
              <a:t>. Yaşam Becerileri: </a:t>
            </a:r>
            <a:r>
              <a:rPr lang="tr-TR" dirty="0"/>
              <a:t>Bu alan; bilimsel bilgiye ulaşılması ve bilimsel bilginin kullanılmasına ilişkin analitik düşünme, karar verme, yaratıcılık, girişimcilik, iletişim ve takım çalışması gibi temel yaşam becerilerini kapsamaktadır. </a:t>
            </a:r>
            <a:endParaRPr lang="tr-TR" dirty="0" smtClean="0"/>
          </a:p>
          <a:p>
            <a:r>
              <a:rPr lang="tr-TR" b="1" dirty="0" smtClean="0"/>
              <a:t>c. Mühendislik </a:t>
            </a:r>
            <a:r>
              <a:rPr lang="tr-TR" b="1" dirty="0"/>
              <a:t>ve Tasarım Becerileri: </a:t>
            </a:r>
            <a:r>
              <a:rPr lang="tr-TR" dirty="0"/>
              <a:t>Bu </a:t>
            </a:r>
            <a:r>
              <a:rPr lang="tr-TR" dirty="0" smtClean="0"/>
              <a:t>alan; </a:t>
            </a:r>
            <a:r>
              <a:rPr lang="tr-TR" dirty="0"/>
              <a:t>fen bilimlerini matematik, teknoloji ve mühendislikle bütünleştirmeyi sağlayarak, problemlere disiplinler arası bakış açısıyla, öğrencileri buluş ve </a:t>
            </a:r>
            <a:r>
              <a:rPr lang="tr-TR" dirty="0" err="1"/>
              <a:t>inovasyon</a:t>
            </a:r>
            <a:r>
              <a:rPr lang="tr-TR" dirty="0"/>
              <a:t> yapabilme seviyesine </a:t>
            </a:r>
            <a:r>
              <a:rPr lang="tr-TR" dirty="0" smtClean="0"/>
              <a:t>ulaştırmayı; öğrencilerin, </a:t>
            </a:r>
            <a:r>
              <a:rPr lang="tr-TR" dirty="0"/>
              <a:t>edindikleri bilgi ve becerileri kullanarak ürün oluşturmalarını ve bu ürünlere nasıl katma değer </a:t>
            </a:r>
            <a:r>
              <a:rPr lang="tr-TR" dirty="0" smtClean="0"/>
              <a:t>kazandırılabileceği </a:t>
            </a:r>
            <a:r>
              <a:rPr lang="tr-TR" dirty="0"/>
              <a:t>konusunda </a:t>
            </a:r>
            <a:r>
              <a:rPr lang="tr-TR" dirty="0" smtClean="0"/>
              <a:t>stratejiler geliştirmelerini </a:t>
            </a:r>
            <a:r>
              <a:rPr lang="tr-TR" dirty="0"/>
              <a:t>kapsamaktadır</a:t>
            </a:r>
            <a:r>
              <a:rPr lang="tr-TR" dirty="0" smtClean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BECERİLER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Gözlem </a:t>
            </a:r>
            <a:r>
              <a:rPr lang="tr-TR" dirty="0"/>
              <a:t>Yapma </a:t>
            </a:r>
          </a:p>
          <a:p>
            <a:r>
              <a:rPr lang="tr-TR" dirty="0" smtClean="0"/>
              <a:t>Ölçme </a:t>
            </a:r>
          </a:p>
          <a:p>
            <a:r>
              <a:rPr lang="tr-TR" dirty="0" smtClean="0"/>
              <a:t>Sınıflama </a:t>
            </a:r>
          </a:p>
          <a:p>
            <a:r>
              <a:rPr lang="tr-TR" dirty="0" smtClean="0"/>
              <a:t>Verileri Kaydetme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Grafik Okuryazarlığı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NEDENSEL BECERİLER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Önceden </a:t>
            </a:r>
            <a:r>
              <a:rPr lang="tr-TR" dirty="0"/>
              <a:t>Kestirme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Değişkenleri </a:t>
            </a:r>
            <a:r>
              <a:rPr lang="tr-TR" dirty="0">
                <a:solidFill>
                  <a:srgbClr val="FF0000"/>
                </a:solidFill>
              </a:rPr>
              <a:t>Belirleme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Verileri </a:t>
            </a:r>
            <a:r>
              <a:rPr lang="tr-TR" dirty="0">
                <a:solidFill>
                  <a:srgbClr val="FF0000"/>
                </a:solidFill>
              </a:rPr>
              <a:t>Yorumlama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Sonuç </a:t>
            </a:r>
            <a:r>
              <a:rPr lang="tr-TR" dirty="0">
                <a:solidFill>
                  <a:srgbClr val="FF0000"/>
                </a:solidFill>
              </a:rPr>
              <a:t>Çıkarma 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DENEYSEL BECERİLER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Hipotez </a:t>
            </a:r>
            <a:r>
              <a:rPr lang="tr-TR" dirty="0"/>
              <a:t>Kurma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Verileri </a:t>
            </a:r>
            <a:r>
              <a:rPr lang="tr-TR" dirty="0">
                <a:solidFill>
                  <a:srgbClr val="FF0000"/>
                </a:solidFill>
              </a:rPr>
              <a:t>Kullanma ve Model Oluşturma </a:t>
            </a:r>
          </a:p>
          <a:p>
            <a:r>
              <a:rPr lang="tr-TR" dirty="0" smtClean="0"/>
              <a:t>Deney </a:t>
            </a:r>
            <a:r>
              <a:rPr lang="tr-TR" dirty="0"/>
              <a:t>Yapma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Değişkenleri </a:t>
            </a:r>
            <a:r>
              <a:rPr lang="tr-TR" dirty="0">
                <a:solidFill>
                  <a:srgbClr val="FF0000"/>
                </a:solidFill>
              </a:rPr>
              <a:t>Değiştirme ve Kontrol Etme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Karar </a:t>
            </a:r>
            <a:r>
              <a:rPr lang="tr-TR" dirty="0">
                <a:solidFill>
                  <a:srgbClr val="FF0000"/>
                </a:solidFill>
              </a:rPr>
              <a:t>Verme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/>
              <a:t>SORULARDA ARANAN 3 TEMEL İLKE</a:t>
            </a:r>
            <a:endParaRPr lang="tr-TR" b="1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tr-TR" sz="3800" dirty="0" smtClean="0"/>
              <a:t>GEÇERLİK</a:t>
            </a:r>
          </a:p>
          <a:p>
            <a:r>
              <a:rPr lang="tr-TR" sz="3800" dirty="0" smtClean="0"/>
              <a:t>GÜVENİRLİK</a:t>
            </a:r>
          </a:p>
          <a:p>
            <a:r>
              <a:rPr lang="tr-TR" sz="3800" dirty="0" smtClean="0"/>
              <a:t>AYIRT EDİCİLİK</a:t>
            </a:r>
            <a:endParaRPr lang="tr-TR" sz="3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GEÇERLİK</a:t>
            </a:r>
            <a:endParaRPr lang="tr-TR" sz="3200" dirty="0"/>
          </a:p>
        </p:txBody>
      </p:sp>
      <p:sp>
        <p:nvSpPr>
          <p:cNvPr id="14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tr-TR" dirty="0">
                <a:latin typeface="+mj-lt"/>
              </a:rPr>
              <a:t>Geçerlik, bir ölçme aracının ölçmeyi amaçladığı özelliği, başka herhangi bir özellikle karıştırmadan, doğru olarak ölçebilme derecesidir</a:t>
            </a:r>
            <a:r>
              <a:rPr lang="tr-TR" dirty="0" smtClean="0">
                <a:latin typeface="+mj-lt"/>
              </a:rPr>
              <a:t>.</a:t>
            </a:r>
          </a:p>
          <a:p>
            <a:r>
              <a:rPr lang="tr-TR" dirty="0">
                <a:latin typeface="+mj-lt"/>
              </a:rPr>
              <a:t>Ölçtüğü şeyle ilgili olan ve ölçtüğü şeyi tutarlı olarak ölçen bir test geçerlidir. 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Neyi ölçmek istediğimizi çok iyi belirlememiz gerek.</a:t>
            </a:r>
          </a:p>
          <a:p>
            <a:pPr marL="0" indent="0">
              <a:buNone/>
            </a:pPr>
            <a:endParaRPr lang="tr-TR" sz="3800" dirty="0">
              <a:latin typeface="+mj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b="1" dirty="0" smtClean="0"/>
              <a:t>NE ÖLÇMEK İSTİYORUZ?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Öğrencinin bilgi düzeyi mi?</a:t>
            </a:r>
          </a:p>
          <a:p>
            <a:r>
              <a:rPr lang="tr-TR" dirty="0" smtClean="0"/>
              <a:t>Öğrencinin bilgiyi kullanabilme düzeyi mi?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5000"/>
          <a:stretch/>
        </p:blipFill>
        <p:spPr>
          <a:xfrm>
            <a:off x="10431898" y="738181"/>
            <a:ext cx="1624834" cy="8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ğitim konuları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5_TF03462902_TF03462902" id="{D745D2DB-44A3-4D51-B6A1-6AA56E6C1B34}" vid="{5E65DCF7-CC1F-424B-B649-D0AA11AA6B51}"/>
    </a:ext>
  </a:extLst>
</a:theme>
</file>

<file path=ppt/theme/theme2.xml><?xml version="1.0" encoding="utf-8"?>
<a:theme xmlns:a="http://schemas.openxmlformats.org/drawingml/2006/main" name="Ofis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konulu sunu, kara tahta çizimleri tasarımı (geniş ekran)</Template>
  <TotalTime>2239</TotalTime>
  <Words>743</Words>
  <Application>Microsoft Office PowerPoint</Application>
  <PresentationFormat>Geniş ekran</PresentationFormat>
  <Paragraphs>154</Paragraphs>
  <Slides>25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Eğitim konuları 16 x 9</vt:lpstr>
      <vt:lpstr>PowerPoint Sunusu</vt:lpstr>
      <vt:lpstr>Fen Bilimleri Dersi Öğretim Programı’nda Neler Değişti?</vt:lpstr>
      <vt:lpstr>Fen Bilimleri (3-8) Öğretim Programı’nda yer alan beceriler</vt:lpstr>
      <vt:lpstr>TEMEL BECERİLER </vt:lpstr>
      <vt:lpstr>NEDENSEL BECERİLER </vt:lpstr>
      <vt:lpstr>DENEYSEL BECERİLER</vt:lpstr>
      <vt:lpstr>SORULARDA ARANAN 3 TEMEL İLKE</vt:lpstr>
      <vt:lpstr>GEÇERLİK</vt:lpstr>
      <vt:lpstr>NE ÖLÇMEK İSTİYORUZ?</vt:lpstr>
      <vt:lpstr>GÜVENİRLİK</vt:lpstr>
      <vt:lpstr>AYIRT EDİCİLİK</vt:lpstr>
      <vt:lpstr>NEYİ AYIRT ETMEK İSTİYORUZ?</vt:lpstr>
      <vt:lpstr>TEOG’dan LGS’ye </vt:lpstr>
      <vt:lpstr>Başarılı bir öğretmenden beklenen en temel beceriler?</vt:lpstr>
      <vt:lpstr>Başarılı bir öğretmenden beklenen  en temel becerilerden biri …:</vt:lpstr>
      <vt:lpstr>Örnek Sorular</vt:lpstr>
      <vt:lpstr>Örnek Sorular</vt:lpstr>
      <vt:lpstr>Bilişsel Alan Basamakları (Bloom’un Taksonomisi)</vt:lpstr>
      <vt:lpstr>BİLGİ DÜZEYİ</vt:lpstr>
      <vt:lpstr>KAVRAMA DÜZEYİ</vt:lpstr>
      <vt:lpstr>UYGULAMA DÜZEYİ</vt:lpstr>
      <vt:lpstr>ANALİZ DÜZEYİ</vt:lpstr>
      <vt:lpstr>SENTEZ DÜZEYİ</vt:lpstr>
      <vt:lpstr>DEĞERLENDİRME DÜZEYİ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Başlık Düzeni</dc:title>
  <dc:creator>Tahir</dc:creator>
  <cp:lastModifiedBy>ronaldinho424</cp:lastModifiedBy>
  <cp:revision>94</cp:revision>
  <dcterms:created xsi:type="dcterms:W3CDTF">2018-03-16T07:13:27Z</dcterms:created>
  <dcterms:modified xsi:type="dcterms:W3CDTF">2018-09-12T04:16:01Z</dcterms:modified>
</cp:coreProperties>
</file>